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2"/>
  </p:notesMasterIdLst>
  <p:handoutMasterIdLst>
    <p:handoutMasterId r:id="rId43"/>
  </p:handoutMasterIdLst>
  <p:sldIdLst>
    <p:sldId id="10899" r:id="rId5"/>
    <p:sldId id="2138" r:id="rId6"/>
    <p:sldId id="2140" r:id="rId7"/>
    <p:sldId id="1313" r:id="rId8"/>
    <p:sldId id="2139" r:id="rId9"/>
    <p:sldId id="2081" r:id="rId10"/>
    <p:sldId id="2151" r:id="rId11"/>
    <p:sldId id="10854" r:id="rId12"/>
    <p:sldId id="2037" r:id="rId13"/>
    <p:sldId id="2036" r:id="rId14"/>
    <p:sldId id="2059" r:id="rId15"/>
    <p:sldId id="2038" r:id="rId16"/>
    <p:sldId id="2040" r:id="rId17"/>
    <p:sldId id="2046" r:id="rId18"/>
    <p:sldId id="2047" r:id="rId19"/>
    <p:sldId id="10892" r:id="rId20"/>
    <p:sldId id="10893" r:id="rId21"/>
    <p:sldId id="10894" r:id="rId22"/>
    <p:sldId id="10895" r:id="rId23"/>
    <p:sldId id="10896" r:id="rId24"/>
    <p:sldId id="2033" r:id="rId25"/>
    <p:sldId id="2088" r:id="rId26"/>
    <p:sldId id="10859" r:id="rId27"/>
    <p:sldId id="10897" r:id="rId28"/>
    <p:sldId id="10858" r:id="rId29"/>
    <p:sldId id="10872" r:id="rId30"/>
    <p:sldId id="10874" r:id="rId31"/>
    <p:sldId id="2082" r:id="rId32"/>
    <p:sldId id="10871" r:id="rId33"/>
    <p:sldId id="2084" r:id="rId34"/>
    <p:sldId id="2072" r:id="rId35"/>
    <p:sldId id="582" r:id="rId36"/>
    <p:sldId id="10870" r:id="rId37"/>
    <p:sldId id="10878" r:id="rId38"/>
    <p:sldId id="10877" r:id="rId39"/>
    <p:sldId id="10898" r:id="rId40"/>
    <p:sldId id="1087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4A730639-607C-0E46-A965-5C2D2651664E}">
          <p14:sldIdLst>
            <p14:sldId id="10899"/>
          </p14:sldIdLst>
        </p14:section>
        <p14:section name="Introduction" id="{20C34D38-7F50-3A42-A522-48E1506787F8}">
          <p14:sldIdLst>
            <p14:sldId id="2138"/>
            <p14:sldId id="2140"/>
            <p14:sldId id="1313"/>
            <p14:sldId id="2139"/>
          </p14:sldIdLst>
        </p14:section>
        <p14:section name="Developing AI" id="{BEBCE99A-E22B-9842-AFC2-A2851543D3CA}">
          <p14:sldIdLst>
            <p14:sldId id="2081"/>
            <p14:sldId id="2151"/>
            <p14:sldId id="10854"/>
          </p14:sldIdLst>
        </p14:section>
        <p14:section name="AI model attacks" id="{0D81D440-20A1-0141-A7FA-3D67A1EB6547}">
          <p14:sldIdLst>
            <p14:sldId id="2037"/>
            <p14:sldId id="2036"/>
            <p14:sldId id="2059"/>
            <p14:sldId id="2038"/>
            <p14:sldId id="2040"/>
            <p14:sldId id="2046"/>
            <p14:sldId id="2047"/>
          </p14:sldIdLst>
        </p14:section>
        <p14:section name="AI security threats" id="{9F5D3E7F-5897-BD41-A420-C0BB71120591}">
          <p14:sldIdLst>
            <p14:sldId id="10892"/>
            <p14:sldId id="10893"/>
            <p14:sldId id="10894"/>
            <p14:sldId id="10895"/>
            <p14:sldId id="10896"/>
            <p14:sldId id="2033"/>
            <p14:sldId id="2088"/>
            <p14:sldId id="10859"/>
            <p14:sldId id="10897"/>
          </p14:sldIdLst>
        </p14:section>
        <p14:section name="Ai security controls" id="{CE1AD940-40D4-754A-A03F-3DD734B1DA67}">
          <p14:sldIdLst>
            <p14:sldId id="10858"/>
            <p14:sldId id="10872"/>
            <p14:sldId id="10874"/>
            <p14:sldId id="2082"/>
            <p14:sldId id="10871"/>
          </p14:sldIdLst>
        </p14:section>
        <p14:section name="Wrapup" id="{88C1CBFF-62DD-5148-87F3-842E5BFE20AF}">
          <p14:sldIdLst>
            <p14:sldId id="2084"/>
            <p14:sldId id="2072"/>
          </p14:sldIdLst>
        </p14:section>
        <p14:section name="Risk analysis" id="{23F5F043-CCF3-DB48-BBF3-3A7C08C5167A}">
          <p14:sldIdLst>
            <p14:sldId id="582"/>
            <p14:sldId id="10870"/>
            <p14:sldId id="10878"/>
            <p14:sldId id="10877"/>
            <p14:sldId id="10898"/>
            <p14:sldId id="1087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E8EA9DD-3CBB-7A75-F02D-A0108A5DB21F}" name="Rob van der Veer" initials="" userId="S::rob.vanderveer@softwareimprovementgroup.com::c172e73b-0665-4eda-97f3-f26f13acd700" providerId="AD"/>
  <p188:author id="{281394F0-7173-8A60-0778-E4937BB77EED}" name="Magiel Bruntink" initials="" userId="S::magiel.bruntink@softwareimprovementgroup.com::3f137c61-818c-493a-8589-720f9535550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D679"/>
    <a:srgbClr val="EFEFEF"/>
    <a:srgbClr val="AB2FFF"/>
    <a:srgbClr val="FFD579"/>
    <a:srgbClr val="EF981A"/>
    <a:srgbClr val="00B050"/>
    <a:srgbClr val="9BB3D3"/>
    <a:srgbClr val="7AC150"/>
    <a:srgbClr val="DCE2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E68BC5-B443-844F-8981-01CE5E51904F}" v="32" dt="2024-04-10T15:04:36.5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9231"/>
    <p:restoredTop sz="91408"/>
  </p:normalViewPr>
  <p:slideViewPr>
    <p:cSldViewPr snapToGrid="0">
      <p:cViewPr varScale="1">
        <p:scale>
          <a:sx n="112" d="100"/>
          <a:sy n="112" d="100"/>
        </p:scale>
        <p:origin x="992" y="160"/>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9160" y="35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50"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 van der Veer" userId="c172e73b-0665-4eda-97f3-f26f13acd700" providerId="ADAL" clId="{7BE68BC5-B443-844F-8981-01CE5E51904F}"/>
    <pc:docChg chg="undo custSel addSld delSld modSld modMainMaster delSection modSection">
      <pc:chgData name="Rob van der Veer" userId="c172e73b-0665-4eda-97f3-f26f13acd700" providerId="ADAL" clId="{7BE68BC5-B443-844F-8981-01CE5E51904F}" dt="2024-04-10T15:04:36.538" v="619" actId="18331"/>
      <pc:docMkLst>
        <pc:docMk/>
      </pc:docMkLst>
      <pc:sldChg chg="del">
        <pc:chgData name="Rob van der Veer" userId="c172e73b-0665-4eda-97f3-f26f13acd700" providerId="ADAL" clId="{7BE68BC5-B443-844F-8981-01CE5E51904F}" dt="2024-04-10T13:42:01.290" v="27" actId="2696"/>
        <pc:sldMkLst>
          <pc:docMk/>
          <pc:sldMk cId="2990714290" sldId="327"/>
        </pc:sldMkLst>
      </pc:sldChg>
      <pc:sldChg chg="del">
        <pc:chgData name="Rob van der Veer" userId="c172e73b-0665-4eda-97f3-f26f13acd700" providerId="ADAL" clId="{7BE68BC5-B443-844F-8981-01CE5E51904F}" dt="2024-04-10T13:39:51.606" v="0" actId="2696"/>
        <pc:sldMkLst>
          <pc:docMk/>
          <pc:sldMk cId="1908973940" sldId="561"/>
        </pc:sldMkLst>
      </pc:sldChg>
      <pc:sldChg chg="modSp add mod">
        <pc:chgData name="Rob van der Veer" userId="c172e73b-0665-4eda-97f3-f26f13acd700" providerId="ADAL" clId="{7BE68BC5-B443-844F-8981-01CE5E51904F}" dt="2024-04-10T13:58:35.329" v="566" actId="1038"/>
        <pc:sldMkLst>
          <pc:docMk/>
          <pc:sldMk cId="3118313986" sldId="582"/>
        </pc:sldMkLst>
        <pc:spChg chg="mod">
          <ac:chgData name="Rob van der Veer" userId="c172e73b-0665-4eda-97f3-f26f13acd700" providerId="ADAL" clId="{7BE68BC5-B443-844F-8981-01CE5E51904F}" dt="2024-04-10T13:58:35.329" v="566" actId="1038"/>
          <ac:spMkLst>
            <pc:docMk/>
            <pc:sldMk cId="3118313986" sldId="582"/>
            <ac:spMk id="3" creationId="{3797CF13-8139-8FF1-E63C-373398DC7454}"/>
          </ac:spMkLst>
        </pc:spChg>
      </pc:sldChg>
      <pc:sldChg chg="del">
        <pc:chgData name="Rob van der Veer" userId="c172e73b-0665-4eda-97f3-f26f13acd700" providerId="ADAL" clId="{7BE68BC5-B443-844F-8981-01CE5E51904F}" dt="2024-04-10T13:40:12.446" v="7" actId="2696"/>
        <pc:sldMkLst>
          <pc:docMk/>
          <pc:sldMk cId="912105001" sldId="1356"/>
        </pc:sldMkLst>
      </pc:sldChg>
      <pc:sldChg chg="del">
        <pc:chgData name="Rob van der Veer" userId="c172e73b-0665-4eda-97f3-f26f13acd700" providerId="ADAL" clId="{7BE68BC5-B443-844F-8981-01CE5E51904F}" dt="2024-04-10T13:40:13.033" v="8" actId="2696"/>
        <pc:sldMkLst>
          <pc:docMk/>
          <pc:sldMk cId="3807530982" sldId="1369"/>
        </pc:sldMkLst>
      </pc:sldChg>
      <pc:sldChg chg="del">
        <pc:chgData name="Rob van der Veer" userId="c172e73b-0665-4eda-97f3-f26f13acd700" providerId="ADAL" clId="{7BE68BC5-B443-844F-8981-01CE5E51904F}" dt="2024-04-10T13:40:08.728" v="4" actId="2696"/>
        <pc:sldMkLst>
          <pc:docMk/>
          <pc:sldMk cId="649140083" sldId="2029"/>
        </pc:sldMkLst>
      </pc:sldChg>
      <pc:sldChg chg="del">
        <pc:chgData name="Rob van der Veer" userId="c172e73b-0665-4eda-97f3-f26f13acd700" providerId="ADAL" clId="{7BE68BC5-B443-844F-8981-01CE5E51904F}" dt="2024-04-10T13:40:47.740" v="17" actId="2696"/>
        <pc:sldMkLst>
          <pc:docMk/>
          <pc:sldMk cId="3299173066" sldId="2032"/>
        </pc:sldMkLst>
      </pc:sldChg>
      <pc:sldChg chg="modSp mod">
        <pc:chgData name="Rob van der Veer" userId="c172e73b-0665-4eda-97f3-f26f13acd700" providerId="ADAL" clId="{7BE68BC5-B443-844F-8981-01CE5E51904F}" dt="2024-04-10T13:48:50.556" v="293" actId="1038"/>
        <pc:sldMkLst>
          <pc:docMk/>
          <pc:sldMk cId="3160844778" sldId="2033"/>
        </pc:sldMkLst>
        <pc:spChg chg="mod">
          <ac:chgData name="Rob van der Veer" userId="c172e73b-0665-4eda-97f3-f26f13acd700" providerId="ADAL" clId="{7BE68BC5-B443-844F-8981-01CE5E51904F}" dt="2024-04-10T13:48:50.556" v="293" actId="1038"/>
          <ac:spMkLst>
            <pc:docMk/>
            <pc:sldMk cId="3160844778" sldId="2033"/>
            <ac:spMk id="5" creationId="{6FF9D1D0-E81A-1BAA-94BB-24767309A6D3}"/>
          </ac:spMkLst>
        </pc:spChg>
      </pc:sldChg>
      <pc:sldChg chg="modSp mod">
        <pc:chgData name="Rob van der Veer" userId="c172e73b-0665-4eda-97f3-f26f13acd700" providerId="ADAL" clId="{7BE68BC5-B443-844F-8981-01CE5E51904F}" dt="2024-04-10T13:47:35.465" v="224" actId="1038"/>
        <pc:sldMkLst>
          <pc:docMk/>
          <pc:sldMk cId="2553211693" sldId="2036"/>
        </pc:sldMkLst>
        <pc:spChg chg="mod">
          <ac:chgData name="Rob van der Veer" userId="c172e73b-0665-4eda-97f3-f26f13acd700" providerId="ADAL" clId="{7BE68BC5-B443-844F-8981-01CE5E51904F}" dt="2024-04-10T13:47:35.465" v="224" actId="1038"/>
          <ac:spMkLst>
            <pc:docMk/>
            <pc:sldMk cId="2553211693" sldId="2036"/>
            <ac:spMk id="9" creationId="{7EA3ACF7-090E-A2DB-2596-3679CF8493E7}"/>
          </ac:spMkLst>
        </pc:spChg>
      </pc:sldChg>
      <pc:sldChg chg="modSp">
        <pc:chgData name="Rob van der Veer" userId="c172e73b-0665-4eda-97f3-f26f13acd700" providerId="ADAL" clId="{7BE68BC5-B443-844F-8981-01CE5E51904F}" dt="2024-04-10T15:04:36.538" v="619" actId="18331"/>
        <pc:sldMkLst>
          <pc:docMk/>
          <pc:sldMk cId="1991500499" sldId="2037"/>
        </pc:sldMkLst>
        <pc:picChg chg="mod">
          <ac:chgData name="Rob van der Veer" userId="c172e73b-0665-4eda-97f3-f26f13acd700" providerId="ADAL" clId="{7BE68BC5-B443-844F-8981-01CE5E51904F}" dt="2024-04-10T15:04:36.538" v="619" actId="18331"/>
          <ac:picMkLst>
            <pc:docMk/>
            <pc:sldMk cId="1991500499" sldId="2037"/>
            <ac:picMk id="6146" creationId="{CC16045B-42D5-A972-C6D9-D9C2D2B4CCAF}"/>
          </ac:picMkLst>
        </pc:picChg>
      </pc:sldChg>
      <pc:sldChg chg="modSp mod">
        <pc:chgData name="Rob van der Veer" userId="c172e73b-0665-4eda-97f3-f26f13acd700" providerId="ADAL" clId="{7BE68BC5-B443-844F-8981-01CE5E51904F}" dt="2024-04-10T13:47:42.428" v="239" actId="1037"/>
        <pc:sldMkLst>
          <pc:docMk/>
          <pc:sldMk cId="2151465061" sldId="2038"/>
        </pc:sldMkLst>
        <pc:spChg chg="mod">
          <ac:chgData name="Rob van der Veer" userId="c172e73b-0665-4eda-97f3-f26f13acd700" providerId="ADAL" clId="{7BE68BC5-B443-844F-8981-01CE5E51904F}" dt="2024-04-10T13:47:42.428" v="239" actId="1037"/>
          <ac:spMkLst>
            <pc:docMk/>
            <pc:sldMk cId="2151465061" sldId="2038"/>
            <ac:spMk id="8" creationId="{1A0CE182-83D3-7EA5-A8B5-13A76EC87F0D}"/>
          </ac:spMkLst>
        </pc:spChg>
      </pc:sldChg>
      <pc:sldChg chg="modSp mod">
        <pc:chgData name="Rob van der Veer" userId="c172e73b-0665-4eda-97f3-f26f13acd700" providerId="ADAL" clId="{7BE68BC5-B443-844F-8981-01CE5E51904F}" dt="2024-04-10T13:47:47.894" v="251" actId="1038"/>
        <pc:sldMkLst>
          <pc:docMk/>
          <pc:sldMk cId="2878376145" sldId="2040"/>
        </pc:sldMkLst>
        <pc:spChg chg="mod">
          <ac:chgData name="Rob van der Veer" userId="c172e73b-0665-4eda-97f3-f26f13acd700" providerId="ADAL" clId="{7BE68BC5-B443-844F-8981-01CE5E51904F}" dt="2024-04-10T13:47:47.894" v="251" actId="1038"/>
          <ac:spMkLst>
            <pc:docMk/>
            <pc:sldMk cId="2878376145" sldId="2040"/>
            <ac:spMk id="26" creationId="{76A00524-A740-303A-075A-DFEC603EA05C}"/>
          </ac:spMkLst>
        </pc:spChg>
      </pc:sldChg>
      <pc:sldChg chg="modSp mod">
        <pc:chgData name="Rob van der Veer" userId="c172e73b-0665-4eda-97f3-f26f13acd700" providerId="ADAL" clId="{7BE68BC5-B443-844F-8981-01CE5E51904F}" dt="2024-04-10T13:47:54.604" v="262" actId="1038"/>
        <pc:sldMkLst>
          <pc:docMk/>
          <pc:sldMk cId="1494051651" sldId="2046"/>
        </pc:sldMkLst>
        <pc:spChg chg="mod">
          <ac:chgData name="Rob van der Veer" userId="c172e73b-0665-4eda-97f3-f26f13acd700" providerId="ADAL" clId="{7BE68BC5-B443-844F-8981-01CE5E51904F}" dt="2024-04-10T13:47:54.604" v="262" actId="1038"/>
          <ac:spMkLst>
            <pc:docMk/>
            <pc:sldMk cId="1494051651" sldId="2046"/>
            <ac:spMk id="32" creationId="{6F1E5922-0FBE-4D65-57DB-F01AAA9EB3CF}"/>
          </ac:spMkLst>
        </pc:spChg>
      </pc:sldChg>
      <pc:sldChg chg="modSp mod">
        <pc:chgData name="Rob van der Veer" userId="c172e73b-0665-4eda-97f3-f26f13acd700" providerId="ADAL" clId="{7BE68BC5-B443-844F-8981-01CE5E51904F}" dt="2024-04-10T13:48:09.642" v="273" actId="1038"/>
        <pc:sldMkLst>
          <pc:docMk/>
          <pc:sldMk cId="299248043" sldId="2047"/>
        </pc:sldMkLst>
        <pc:spChg chg="mod">
          <ac:chgData name="Rob van der Veer" userId="c172e73b-0665-4eda-97f3-f26f13acd700" providerId="ADAL" clId="{7BE68BC5-B443-844F-8981-01CE5E51904F}" dt="2024-04-10T13:48:09.642" v="273" actId="1038"/>
          <ac:spMkLst>
            <pc:docMk/>
            <pc:sldMk cId="299248043" sldId="2047"/>
            <ac:spMk id="68" creationId="{D460A0C0-320A-C070-BE7E-0FA7A790C225}"/>
          </ac:spMkLst>
        </pc:spChg>
      </pc:sldChg>
      <pc:sldChg chg="add del">
        <pc:chgData name="Rob van der Veer" userId="c172e73b-0665-4eda-97f3-f26f13acd700" providerId="ADAL" clId="{7BE68BC5-B443-844F-8981-01CE5E51904F}" dt="2024-04-10T13:40:47.028" v="16" actId="2696"/>
        <pc:sldMkLst>
          <pc:docMk/>
          <pc:sldMk cId="4160392338" sldId="2064"/>
        </pc:sldMkLst>
      </pc:sldChg>
      <pc:sldChg chg="del">
        <pc:chgData name="Rob van der Veer" userId="c172e73b-0665-4eda-97f3-f26f13acd700" providerId="ADAL" clId="{7BE68BC5-B443-844F-8981-01CE5E51904F}" dt="2024-04-10T13:39:54.239" v="3" actId="2696"/>
        <pc:sldMkLst>
          <pc:docMk/>
          <pc:sldMk cId="4195689653" sldId="2074"/>
        </pc:sldMkLst>
      </pc:sldChg>
      <pc:sldChg chg="add del">
        <pc:chgData name="Rob van der Veer" userId="c172e73b-0665-4eda-97f3-f26f13acd700" providerId="ADAL" clId="{7BE68BC5-B443-844F-8981-01CE5E51904F}" dt="2024-04-10T13:40:40.744" v="14" actId="2696"/>
        <pc:sldMkLst>
          <pc:docMk/>
          <pc:sldMk cId="166714775" sldId="2081"/>
        </pc:sldMkLst>
      </pc:sldChg>
      <pc:sldChg chg="addSp modSp">
        <pc:chgData name="Rob van der Veer" userId="c172e73b-0665-4eda-97f3-f26f13acd700" providerId="ADAL" clId="{7BE68BC5-B443-844F-8981-01CE5E51904F}" dt="2024-04-10T13:53:33.317" v="429"/>
        <pc:sldMkLst>
          <pc:docMk/>
          <pc:sldMk cId="2868778171" sldId="2088"/>
        </pc:sldMkLst>
        <pc:spChg chg="add mod">
          <ac:chgData name="Rob van der Veer" userId="c172e73b-0665-4eda-97f3-f26f13acd700" providerId="ADAL" clId="{7BE68BC5-B443-844F-8981-01CE5E51904F}" dt="2024-04-10T13:53:33.317" v="429"/>
          <ac:spMkLst>
            <pc:docMk/>
            <pc:sldMk cId="2868778171" sldId="2088"/>
            <ac:spMk id="3" creationId="{4504C3A9-35E1-7397-E91D-4C6ED36BEE75}"/>
          </ac:spMkLst>
        </pc:spChg>
        <pc:spChg chg="add mod">
          <ac:chgData name="Rob van der Veer" userId="c172e73b-0665-4eda-97f3-f26f13acd700" providerId="ADAL" clId="{7BE68BC5-B443-844F-8981-01CE5E51904F}" dt="2024-04-10T13:53:33.317" v="429"/>
          <ac:spMkLst>
            <pc:docMk/>
            <pc:sldMk cId="2868778171" sldId="2088"/>
            <ac:spMk id="10" creationId="{142DEF9F-302F-9AE0-FBA6-D3A1DF36C14F}"/>
          </ac:spMkLst>
        </pc:spChg>
        <pc:spChg chg="add mod">
          <ac:chgData name="Rob van der Veer" userId="c172e73b-0665-4eda-97f3-f26f13acd700" providerId="ADAL" clId="{7BE68BC5-B443-844F-8981-01CE5E51904F}" dt="2024-04-10T13:53:33.317" v="429"/>
          <ac:spMkLst>
            <pc:docMk/>
            <pc:sldMk cId="2868778171" sldId="2088"/>
            <ac:spMk id="12" creationId="{00654019-FBF0-70F4-EFE2-B227CB3A68B7}"/>
          </ac:spMkLst>
        </pc:spChg>
        <pc:spChg chg="add mod">
          <ac:chgData name="Rob van der Veer" userId="c172e73b-0665-4eda-97f3-f26f13acd700" providerId="ADAL" clId="{7BE68BC5-B443-844F-8981-01CE5E51904F}" dt="2024-04-10T13:53:33.317" v="429"/>
          <ac:spMkLst>
            <pc:docMk/>
            <pc:sldMk cId="2868778171" sldId="2088"/>
            <ac:spMk id="16" creationId="{9602142D-6378-DF43-B70E-61BBA9F01BC5}"/>
          </ac:spMkLst>
        </pc:spChg>
        <pc:spChg chg="add mod">
          <ac:chgData name="Rob van der Veer" userId="c172e73b-0665-4eda-97f3-f26f13acd700" providerId="ADAL" clId="{7BE68BC5-B443-844F-8981-01CE5E51904F}" dt="2024-04-10T13:53:33.317" v="429"/>
          <ac:spMkLst>
            <pc:docMk/>
            <pc:sldMk cId="2868778171" sldId="2088"/>
            <ac:spMk id="17" creationId="{B230B548-3C6A-C474-44B1-4959B44E7EB3}"/>
          </ac:spMkLst>
        </pc:spChg>
        <pc:spChg chg="add mod">
          <ac:chgData name="Rob van der Veer" userId="c172e73b-0665-4eda-97f3-f26f13acd700" providerId="ADAL" clId="{7BE68BC5-B443-844F-8981-01CE5E51904F}" dt="2024-04-10T13:53:33.317" v="429"/>
          <ac:spMkLst>
            <pc:docMk/>
            <pc:sldMk cId="2868778171" sldId="2088"/>
            <ac:spMk id="19" creationId="{D8440847-5765-75B8-55F4-62DEADD5690B}"/>
          </ac:spMkLst>
        </pc:spChg>
        <pc:spChg chg="add mod">
          <ac:chgData name="Rob van der Veer" userId="c172e73b-0665-4eda-97f3-f26f13acd700" providerId="ADAL" clId="{7BE68BC5-B443-844F-8981-01CE5E51904F}" dt="2024-04-10T13:53:33.317" v="429"/>
          <ac:spMkLst>
            <pc:docMk/>
            <pc:sldMk cId="2868778171" sldId="2088"/>
            <ac:spMk id="20" creationId="{5D0AAD53-A81E-5E79-B8CB-29DB871641CF}"/>
          </ac:spMkLst>
        </pc:spChg>
        <pc:spChg chg="add mod">
          <ac:chgData name="Rob van der Veer" userId="c172e73b-0665-4eda-97f3-f26f13acd700" providerId="ADAL" clId="{7BE68BC5-B443-844F-8981-01CE5E51904F}" dt="2024-04-10T13:53:33.317" v="429"/>
          <ac:spMkLst>
            <pc:docMk/>
            <pc:sldMk cId="2868778171" sldId="2088"/>
            <ac:spMk id="22" creationId="{D8D34A1B-2D0C-D8C1-54EC-1AAA706205AA}"/>
          </ac:spMkLst>
        </pc:spChg>
        <pc:spChg chg="add mod">
          <ac:chgData name="Rob van der Veer" userId="c172e73b-0665-4eda-97f3-f26f13acd700" providerId="ADAL" clId="{7BE68BC5-B443-844F-8981-01CE5E51904F}" dt="2024-04-10T13:53:33.317" v="429"/>
          <ac:spMkLst>
            <pc:docMk/>
            <pc:sldMk cId="2868778171" sldId="2088"/>
            <ac:spMk id="24" creationId="{57CBB1B2-1C9B-E754-3E1A-54114CABC221}"/>
          </ac:spMkLst>
        </pc:spChg>
        <pc:picChg chg="add mod">
          <ac:chgData name="Rob van der Veer" userId="c172e73b-0665-4eda-97f3-f26f13acd700" providerId="ADAL" clId="{7BE68BC5-B443-844F-8981-01CE5E51904F}" dt="2024-04-10T13:53:33.317" v="429"/>
          <ac:picMkLst>
            <pc:docMk/>
            <pc:sldMk cId="2868778171" sldId="2088"/>
            <ac:picMk id="5" creationId="{ABD0E59D-6E54-4332-AE95-C831DA6810C9}"/>
          </ac:picMkLst>
        </pc:picChg>
        <pc:picChg chg="add mod">
          <ac:chgData name="Rob van der Veer" userId="c172e73b-0665-4eda-97f3-f26f13acd700" providerId="ADAL" clId="{7BE68BC5-B443-844F-8981-01CE5E51904F}" dt="2024-04-10T13:53:33.317" v="429"/>
          <ac:picMkLst>
            <pc:docMk/>
            <pc:sldMk cId="2868778171" sldId="2088"/>
            <ac:picMk id="6" creationId="{4D27109B-75BE-07F2-2E67-052FBA190C40}"/>
          </ac:picMkLst>
        </pc:picChg>
        <pc:cxnChg chg="add mod">
          <ac:chgData name="Rob van der Veer" userId="c172e73b-0665-4eda-97f3-f26f13acd700" providerId="ADAL" clId="{7BE68BC5-B443-844F-8981-01CE5E51904F}" dt="2024-04-10T13:53:33.317" v="429"/>
          <ac:cxnSpMkLst>
            <pc:docMk/>
            <pc:sldMk cId="2868778171" sldId="2088"/>
            <ac:cxnSpMk id="11" creationId="{0C4D2C62-3F31-B455-360C-165BB0C865DE}"/>
          </ac:cxnSpMkLst>
        </pc:cxnChg>
        <pc:cxnChg chg="add mod">
          <ac:chgData name="Rob van der Veer" userId="c172e73b-0665-4eda-97f3-f26f13acd700" providerId="ADAL" clId="{7BE68BC5-B443-844F-8981-01CE5E51904F}" dt="2024-04-10T13:53:33.317" v="429"/>
          <ac:cxnSpMkLst>
            <pc:docMk/>
            <pc:sldMk cId="2868778171" sldId="2088"/>
            <ac:cxnSpMk id="13" creationId="{666A163F-6DD3-212B-B5EF-9ADED9F59B0E}"/>
          </ac:cxnSpMkLst>
        </pc:cxnChg>
        <pc:cxnChg chg="add mod">
          <ac:chgData name="Rob van der Veer" userId="c172e73b-0665-4eda-97f3-f26f13acd700" providerId="ADAL" clId="{7BE68BC5-B443-844F-8981-01CE5E51904F}" dt="2024-04-10T13:53:33.317" v="429"/>
          <ac:cxnSpMkLst>
            <pc:docMk/>
            <pc:sldMk cId="2868778171" sldId="2088"/>
            <ac:cxnSpMk id="14" creationId="{407D84D3-B065-64C6-86C1-F223DA81A4C8}"/>
          </ac:cxnSpMkLst>
        </pc:cxnChg>
        <pc:cxnChg chg="add mod">
          <ac:chgData name="Rob van der Veer" userId="c172e73b-0665-4eda-97f3-f26f13acd700" providerId="ADAL" clId="{7BE68BC5-B443-844F-8981-01CE5E51904F}" dt="2024-04-10T13:53:33.317" v="429"/>
          <ac:cxnSpMkLst>
            <pc:docMk/>
            <pc:sldMk cId="2868778171" sldId="2088"/>
            <ac:cxnSpMk id="15" creationId="{9EA4C094-3975-6FD1-8147-E59168CC697C}"/>
          </ac:cxnSpMkLst>
        </pc:cxnChg>
        <pc:cxnChg chg="add mod">
          <ac:chgData name="Rob van der Veer" userId="c172e73b-0665-4eda-97f3-f26f13acd700" providerId="ADAL" clId="{7BE68BC5-B443-844F-8981-01CE5E51904F}" dt="2024-04-10T13:53:33.317" v="429"/>
          <ac:cxnSpMkLst>
            <pc:docMk/>
            <pc:sldMk cId="2868778171" sldId="2088"/>
            <ac:cxnSpMk id="18" creationId="{D5F2CA64-BFE1-61DC-BAFD-3B3A772130D5}"/>
          </ac:cxnSpMkLst>
        </pc:cxnChg>
        <pc:cxnChg chg="add mod">
          <ac:chgData name="Rob van der Veer" userId="c172e73b-0665-4eda-97f3-f26f13acd700" providerId="ADAL" clId="{7BE68BC5-B443-844F-8981-01CE5E51904F}" dt="2024-04-10T13:53:33.317" v="429"/>
          <ac:cxnSpMkLst>
            <pc:docMk/>
            <pc:sldMk cId="2868778171" sldId="2088"/>
            <ac:cxnSpMk id="21" creationId="{6534E4B1-0BF9-8680-39A1-63FCDB8F11C3}"/>
          </ac:cxnSpMkLst>
        </pc:cxnChg>
        <pc:cxnChg chg="add mod">
          <ac:chgData name="Rob van der Veer" userId="c172e73b-0665-4eda-97f3-f26f13acd700" providerId="ADAL" clId="{7BE68BC5-B443-844F-8981-01CE5E51904F}" dt="2024-04-10T13:53:33.317" v="429"/>
          <ac:cxnSpMkLst>
            <pc:docMk/>
            <pc:sldMk cId="2868778171" sldId="2088"/>
            <ac:cxnSpMk id="23" creationId="{DD9E0B86-78A3-A190-D9DE-9347F6FA6157}"/>
          </ac:cxnSpMkLst>
        </pc:cxnChg>
      </pc:sldChg>
      <pc:sldChg chg="del">
        <pc:chgData name="Rob van der Veer" userId="c172e73b-0665-4eda-97f3-f26f13acd700" providerId="ADAL" clId="{7BE68BC5-B443-844F-8981-01CE5E51904F}" dt="2024-04-10T13:40:11.471" v="6" actId="2696"/>
        <pc:sldMkLst>
          <pc:docMk/>
          <pc:sldMk cId="3222006745" sldId="2092"/>
        </pc:sldMkLst>
      </pc:sldChg>
      <pc:sldChg chg="delSp modSp mod">
        <pc:chgData name="Rob van der Veer" userId="c172e73b-0665-4eda-97f3-f26f13acd700" providerId="ADAL" clId="{7BE68BC5-B443-844F-8981-01CE5E51904F}" dt="2024-04-10T13:47:00.257" v="199" actId="1038"/>
        <pc:sldMkLst>
          <pc:docMk/>
          <pc:sldMk cId="1361412519" sldId="2138"/>
        </pc:sldMkLst>
        <pc:spChg chg="mod">
          <ac:chgData name="Rob van der Veer" userId="c172e73b-0665-4eda-97f3-f26f13acd700" providerId="ADAL" clId="{7BE68BC5-B443-844F-8981-01CE5E51904F}" dt="2024-04-10T13:47:00.257" v="199" actId="1038"/>
          <ac:spMkLst>
            <pc:docMk/>
            <pc:sldMk cId="1361412519" sldId="2138"/>
            <ac:spMk id="14" creationId="{A421712E-2AB1-D097-DCA5-204E2924F795}"/>
          </ac:spMkLst>
        </pc:spChg>
        <pc:spChg chg="del">
          <ac:chgData name="Rob van der Veer" userId="c172e73b-0665-4eda-97f3-f26f13acd700" providerId="ADAL" clId="{7BE68BC5-B443-844F-8981-01CE5E51904F}" dt="2024-04-10T13:46:54.994" v="189" actId="478"/>
          <ac:spMkLst>
            <pc:docMk/>
            <pc:sldMk cId="1361412519" sldId="2138"/>
            <ac:spMk id="20" creationId="{6DE373F2-CA60-5BDE-4341-E9528F444BFA}"/>
          </ac:spMkLst>
        </pc:spChg>
      </pc:sldChg>
      <pc:sldChg chg="modSp mod">
        <pc:chgData name="Rob van der Veer" userId="c172e73b-0665-4eda-97f3-f26f13acd700" providerId="ADAL" clId="{7BE68BC5-B443-844F-8981-01CE5E51904F}" dt="2024-04-10T13:46:27.022" v="185" actId="1037"/>
        <pc:sldMkLst>
          <pc:docMk/>
          <pc:sldMk cId="2538531603" sldId="2139"/>
        </pc:sldMkLst>
        <pc:spChg chg="mod">
          <ac:chgData name="Rob van der Veer" userId="c172e73b-0665-4eda-97f3-f26f13acd700" providerId="ADAL" clId="{7BE68BC5-B443-844F-8981-01CE5E51904F}" dt="2024-04-10T13:46:27.022" v="185" actId="1037"/>
          <ac:spMkLst>
            <pc:docMk/>
            <pc:sldMk cId="2538531603" sldId="2139"/>
            <ac:spMk id="34" creationId="{3146D588-DE15-CDE0-F82C-E1B6F93DF0C4}"/>
          </ac:spMkLst>
        </pc:spChg>
      </pc:sldChg>
      <pc:sldChg chg="delSp modSp mod">
        <pc:chgData name="Rob van der Veer" userId="c172e73b-0665-4eda-97f3-f26f13acd700" providerId="ADAL" clId="{7BE68BC5-B443-844F-8981-01CE5E51904F}" dt="2024-04-10T13:47:14.898" v="210" actId="1038"/>
        <pc:sldMkLst>
          <pc:docMk/>
          <pc:sldMk cId="8969094" sldId="2140"/>
        </pc:sldMkLst>
        <pc:spChg chg="del">
          <ac:chgData name="Rob van der Veer" userId="c172e73b-0665-4eda-97f3-f26f13acd700" providerId="ADAL" clId="{7BE68BC5-B443-844F-8981-01CE5E51904F}" dt="2024-04-10T13:47:10.900" v="200" actId="478"/>
          <ac:spMkLst>
            <pc:docMk/>
            <pc:sldMk cId="8969094" sldId="2140"/>
            <ac:spMk id="7" creationId="{9E8EF06F-23C8-C3F8-8E20-6EF3EDFEBCBB}"/>
          </ac:spMkLst>
        </pc:spChg>
        <pc:spChg chg="mod">
          <ac:chgData name="Rob van der Veer" userId="c172e73b-0665-4eda-97f3-f26f13acd700" providerId="ADAL" clId="{7BE68BC5-B443-844F-8981-01CE5E51904F}" dt="2024-04-10T13:47:14.898" v="210" actId="1038"/>
          <ac:spMkLst>
            <pc:docMk/>
            <pc:sldMk cId="8969094" sldId="2140"/>
            <ac:spMk id="14" creationId="{67255D31-3C52-3E98-26D7-22B073DCFC10}"/>
          </ac:spMkLst>
        </pc:spChg>
      </pc:sldChg>
      <pc:sldChg chg="add del">
        <pc:chgData name="Rob van der Veer" userId="c172e73b-0665-4eda-97f3-f26f13acd700" providerId="ADAL" clId="{7BE68BC5-B443-844F-8981-01CE5E51904F}" dt="2024-04-10T13:40:46.461" v="15" actId="2696"/>
        <pc:sldMkLst>
          <pc:docMk/>
          <pc:sldMk cId="3454394784" sldId="2141"/>
        </pc:sldMkLst>
      </pc:sldChg>
      <pc:sldChg chg="del">
        <pc:chgData name="Rob van der Veer" userId="c172e73b-0665-4eda-97f3-f26f13acd700" providerId="ADAL" clId="{7BE68BC5-B443-844F-8981-01CE5E51904F}" dt="2024-04-10T13:40:10.087" v="5" actId="2696"/>
        <pc:sldMkLst>
          <pc:docMk/>
          <pc:sldMk cId="895815104" sldId="2148"/>
        </pc:sldMkLst>
      </pc:sldChg>
      <pc:sldChg chg="modSp add mod">
        <pc:chgData name="Rob van der Veer" userId="c172e73b-0665-4eda-97f3-f26f13acd700" providerId="ADAL" clId="{7BE68BC5-B443-844F-8981-01CE5E51904F}" dt="2024-04-10T14:02:09.350" v="612" actId="20577"/>
        <pc:sldMkLst>
          <pc:docMk/>
          <pc:sldMk cId="2125274496" sldId="10859"/>
        </pc:sldMkLst>
        <pc:spChg chg="mod">
          <ac:chgData name="Rob van der Veer" userId="c172e73b-0665-4eda-97f3-f26f13acd700" providerId="ADAL" clId="{7BE68BC5-B443-844F-8981-01CE5E51904F}" dt="2024-04-10T14:02:09.350" v="612" actId="20577"/>
          <ac:spMkLst>
            <pc:docMk/>
            <pc:sldMk cId="2125274496" sldId="10859"/>
            <ac:spMk id="5" creationId="{EADDA6B9-C859-5F08-912D-0D6B13054C9A}"/>
          </ac:spMkLst>
        </pc:spChg>
      </pc:sldChg>
      <pc:sldChg chg="addSp delSp modSp add del mod">
        <pc:chgData name="Rob van der Veer" userId="c172e73b-0665-4eda-97f3-f26f13acd700" providerId="ADAL" clId="{7BE68BC5-B443-844F-8981-01CE5E51904F}" dt="2024-04-10T13:53:31.519" v="428"/>
        <pc:sldMkLst>
          <pc:docMk/>
          <pc:sldMk cId="3635358857" sldId="10869"/>
        </pc:sldMkLst>
        <pc:spChg chg="mod">
          <ac:chgData name="Rob van der Veer" userId="c172e73b-0665-4eda-97f3-f26f13acd700" providerId="ADAL" clId="{7BE68BC5-B443-844F-8981-01CE5E51904F}" dt="2024-04-10T13:53:30.090" v="426" actId="1076"/>
          <ac:spMkLst>
            <pc:docMk/>
            <pc:sldMk cId="3635358857" sldId="10869"/>
            <ac:spMk id="2" creationId="{C4A7ABA1-7F4C-A88C-4B41-0A03060AF6AF}"/>
          </ac:spMkLst>
        </pc:spChg>
        <pc:spChg chg="add del mod">
          <ac:chgData name="Rob van der Veer" userId="c172e73b-0665-4eda-97f3-f26f13acd700" providerId="ADAL" clId="{7BE68BC5-B443-844F-8981-01CE5E51904F}" dt="2024-04-10T13:53:30.628" v="427" actId="767"/>
          <ac:spMkLst>
            <pc:docMk/>
            <pc:sldMk cId="3635358857" sldId="10869"/>
            <ac:spMk id="14" creationId="{CCCA81DD-22FA-5D46-48E2-7F9DA8534653}"/>
          </ac:spMkLst>
        </pc:spChg>
      </pc:sldChg>
      <pc:sldChg chg="modSp add mod">
        <pc:chgData name="Rob van der Veer" userId="c172e73b-0665-4eda-97f3-f26f13acd700" providerId="ADAL" clId="{7BE68BC5-B443-844F-8981-01CE5E51904F}" dt="2024-04-10T13:58:54.280" v="595" actId="1036"/>
        <pc:sldMkLst>
          <pc:docMk/>
          <pc:sldMk cId="617334955" sldId="10870"/>
        </pc:sldMkLst>
        <pc:spChg chg="mod">
          <ac:chgData name="Rob van der Veer" userId="c172e73b-0665-4eda-97f3-f26f13acd700" providerId="ADAL" clId="{7BE68BC5-B443-844F-8981-01CE5E51904F}" dt="2024-04-10T13:58:54.280" v="595" actId="1036"/>
          <ac:spMkLst>
            <pc:docMk/>
            <pc:sldMk cId="617334955" sldId="10870"/>
            <ac:spMk id="3" creationId="{3797CF13-8139-8FF1-E63C-373398DC7454}"/>
          </ac:spMkLst>
        </pc:spChg>
      </pc:sldChg>
      <pc:sldChg chg="modSp mod">
        <pc:chgData name="Rob van der Veer" userId="c172e73b-0665-4eda-97f3-f26f13acd700" providerId="ADAL" clId="{7BE68BC5-B443-844F-8981-01CE5E51904F}" dt="2024-04-10T13:49:14.882" v="317" actId="1037"/>
        <pc:sldMkLst>
          <pc:docMk/>
          <pc:sldMk cId="2682333350" sldId="10871"/>
        </pc:sldMkLst>
        <pc:spChg chg="mod">
          <ac:chgData name="Rob van der Veer" userId="c172e73b-0665-4eda-97f3-f26f13acd700" providerId="ADAL" clId="{7BE68BC5-B443-844F-8981-01CE5E51904F}" dt="2024-04-10T13:49:14.882" v="317" actId="1037"/>
          <ac:spMkLst>
            <pc:docMk/>
            <pc:sldMk cId="2682333350" sldId="10871"/>
            <ac:spMk id="13" creationId="{7F00E14F-D03C-C45A-561C-E48ECD985787}"/>
          </ac:spMkLst>
        </pc:spChg>
      </pc:sldChg>
      <pc:sldChg chg="addSp delSp modSp add mod">
        <pc:chgData name="Rob van der Veer" userId="c172e73b-0665-4eda-97f3-f26f13acd700" providerId="ADAL" clId="{7BE68BC5-B443-844F-8981-01CE5E51904F}" dt="2024-04-10T13:59:35.808" v="610"/>
        <pc:sldMkLst>
          <pc:docMk/>
          <pc:sldMk cId="925706721" sldId="10875"/>
        </pc:sldMkLst>
        <pc:spChg chg="del">
          <ac:chgData name="Rob van der Veer" userId="c172e73b-0665-4eda-97f3-f26f13acd700" providerId="ADAL" clId="{7BE68BC5-B443-844F-8981-01CE5E51904F}" dt="2024-04-10T13:59:32.035" v="608" actId="478"/>
          <ac:spMkLst>
            <pc:docMk/>
            <pc:sldMk cId="925706721" sldId="10875"/>
            <ac:spMk id="3" creationId="{3797CF13-8139-8FF1-E63C-373398DC7454}"/>
          </ac:spMkLst>
        </pc:spChg>
        <pc:spChg chg="add del mod">
          <ac:chgData name="Rob van der Veer" userId="c172e73b-0665-4eda-97f3-f26f13acd700" providerId="ADAL" clId="{7BE68BC5-B443-844F-8981-01CE5E51904F}" dt="2024-04-10T13:59:34.433" v="609" actId="478"/>
          <ac:spMkLst>
            <pc:docMk/>
            <pc:sldMk cId="925706721" sldId="10875"/>
            <ac:spMk id="5" creationId="{BF4F639C-2DF7-75D5-6B6D-3935B2EE4720}"/>
          </ac:spMkLst>
        </pc:spChg>
        <pc:spChg chg="add mod">
          <ac:chgData name="Rob van der Veer" userId="c172e73b-0665-4eda-97f3-f26f13acd700" providerId="ADAL" clId="{7BE68BC5-B443-844F-8981-01CE5E51904F}" dt="2024-04-10T13:59:35.808" v="610"/>
          <ac:spMkLst>
            <pc:docMk/>
            <pc:sldMk cId="925706721" sldId="10875"/>
            <ac:spMk id="7" creationId="{F1FF7A50-D1A6-C7FE-DFE7-8D2D9117BA98}"/>
          </ac:spMkLst>
        </pc:spChg>
      </pc:sldChg>
      <pc:sldChg chg="addSp delSp modSp add mod">
        <pc:chgData name="Rob van der Veer" userId="c172e73b-0665-4eda-97f3-f26f13acd700" providerId="ADAL" clId="{7BE68BC5-B443-844F-8981-01CE5E51904F}" dt="2024-04-10T13:59:14.258" v="602"/>
        <pc:sldMkLst>
          <pc:docMk/>
          <pc:sldMk cId="2368999024" sldId="10877"/>
        </pc:sldMkLst>
        <pc:spChg chg="del">
          <ac:chgData name="Rob van der Veer" userId="c172e73b-0665-4eda-97f3-f26f13acd700" providerId="ADAL" clId="{7BE68BC5-B443-844F-8981-01CE5E51904F}" dt="2024-04-10T13:59:09.287" v="598" actId="478"/>
          <ac:spMkLst>
            <pc:docMk/>
            <pc:sldMk cId="2368999024" sldId="10877"/>
            <ac:spMk id="3" creationId="{3797CF13-8139-8FF1-E63C-373398DC7454}"/>
          </ac:spMkLst>
        </pc:spChg>
        <pc:spChg chg="add del mod">
          <ac:chgData name="Rob van der Veer" userId="c172e73b-0665-4eda-97f3-f26f13acd700" providerId="ADAL" clId="{7BE68BC5-B443-844F-8981-01CE5E51904F}" dt="2024-04-10T13:59:13.816" v="601" actId="478"/>
          <ac:spMkLst>
            <pc:docMk/>
            <pc:sldMk cId="2368999024" sldId="10877"/>
            <ac:spMk id="4" creationId="{EC246D56-C983-0718-2989-44080F7E13EB}"/>
          </ac:spMkLst>
        </pc:spChg>
        <pc:spChg chg="add mod">
          <ac:chgData name="Rob van der Veer" userId="c172e73b-0665-4eda-97f3-f26f13acd700" providerId="ADAL" clId="{7BE68BC5-B443-844F-8981-01CE5E51904F}" dt="2024-04-10T13:59:11.028" v="600"/>
          <ac:spMkLst>
            <pc:docMk/>
            <pc:sldMk cId="2368999024" sldId="10877"/>
            <ac:spMk id="5" creationId="{43F0E83B-813B-D96F-6699-B8A6FED5439C}"/>
          </ac:spMkLst>
        </pc:spChg>
        <pc:spChg chg="add mod">
          <ac:chgData name="Rob van der Veer" userId="c172e73b-0665-4eda-97f3-f26f13acd700" providerId="ADAL" clId="{7BE68BC5-B443-844F-8981-01CE5E51904F}" dt="2024-04-10T13:59:14.258" v="602"/>
          <ac:spMkLst>
            <pc:docMk/>
            <pc:sldMk cId="2368999024" sldId="10877"/>
            <ac:spMk id="6" creationId="{0E06D62B-4CFD-E29C-A79C-F38F8F43F8C8}"/>
          </ac:spMkLst>
        </pc:spChg>
      </pc:sldChg>
      <pc:sldChg chg="addSp delSp modSp add mod">
        <pc:chgData name="Rob van der Veer" userId="c172e73b-0665-4eda-97f3-f26f13acd700" providerId="ADAL" clId="{7BE68BC5-B443-844F-8981-01CE5E51904F}" dt="2024-04-10T13:59:00.046" v="597"/>
        <pc:sldMkLst>
          <pc:docMk/>
          <pc:sldMk cId="2092761490" sldId="10878"/>
        </pc:sldMkLst>
        <pc:spChg chg="del mod">
          <ac:chgData name="Rob van der Veer" userId="c172e73b-0665-4eda-97f3-f26f13acd700" providerId="ADAL" clId="{7BE68BC5-B443-844F-8981-01CE5E51904F}" dt="2024-04-10T13:58:48.163" v="588" actId="478"/>
          <ac:spMkLst>
            <pc:docMk/>
            <pc:sldMk cId="2092761490" sldId="10878"/>
            <ac:spMk id="3" creationId="{3797CF13-8139-8FF1-E63C-373398DC7454}"/>
          </ac:spMkLst>
        </pc:spChg>
        <pc:spChg chg="add del mod">
          <ac:chgData name="Rob van der Veer" userId="c172e73b-0665-4eda-97f3-f26f13acd700" providerId="ADAL" clId="{7BE68BC5-B443-844F-8981-01CE5E51904F}" dt="2024-04-10T13:58:59.685" v="596" actId="478"/>
          <ac:spMkLst>
            <pc:docMk/>
            <pc:sldMk cId="2092761490" sldId="10878"/>
            <ac:spMk id="4" creationId="{F388031C-C3D1-2362-E6B6-21CF8DD6672B}"/>
          </ac:spMkLst>
        </pc:spChg>
        <pc:spChg chg="add mod">
          <ac:chgData name="Rob van der Veer" userId="c172e73b-0665-4eda-97f3-f26f13acd700" providerId="ADAL" clId="{7BE68BC5-B443-844F-8981-01CE5E51904F}" dt="2024-04-10T13:59:00.046" v="597"/>
          <ac:spMkLst>
            <pc:docMk/>
            <pc:sldMk cId="2092761490" sldId="10878"/>
            <ac:spMk id="5" creationId="{ED8763DE-DF73-F80D-43E8-AA97B5A584D3}"/>
          </ac:spMkLst>
        </pc:spChg>
      </pc:sldChg>
      <pc:sldChg chg="modSp mod">
        <pc:chgData name="Rob van der Veer" userId="c172e73b-0665-4eda-97f3-f26f13acd700" providerId="ADAL" clId="{7BE68BC5-B443-844F-8981-01CE5E51904F}" dt="2024-04-10T13:48:19.667" v="274" actId="20577"/>
        <pc:sldMkLst>
          <pc:docMk/>
          <pc:sldMk cId="154039977" sldId="10892"/>
        </pc:sldMkLst>
        <pc:spChg chg="mod">
          <ac:chgData name="Rob van der Veer" userId="c172e73b-0665-4eda-97f3-f26f13acd700" providerId="ADAL" clId="{7BE68BC5-B443-844F-8981-01CE5E51904F}" dt="2024-04-10T13:48:19.667" v="274" actId="20577"/>
          <ac:spMkLst>
            <pc:docMk/>
            <pc:sldMk cId="154039977" sldId="10892"/>
            <ac:spMk id="29" creationId="{9AD9F0FA-C4C8-C4E1-B2AD-2747B09E8F8C}"/>
          </ac:spMkLst>
        </pc:spChg>
      </pc:sldChg>
      <pc:sldChg chg="modSp mod">
        <pc:chgData name="Rob van der Veer" userId="c172e73b-0665-4eda-97f3-f26f13acd700" providerId="ADAL" clId="{7BE68BC5-B443-844F-8981-01CE5E51904F}" dt="2024-04-10T13:48:23.910" v="275" actId="20577"/>
        <pc:sldMkLst>
          <pc:docMk/>
          <pc:sldMk cId="3978557912" sldId="10893"/>
        </pc:sldMkLst>
        <pc:spChg chg="mod">
          <ac:chgData name="Rob van der Veer" userId="c172e73b-0665-4eda-97f3-f26f13acd700" providerId="ADAL" clId="{7BE68BC5-B443-844F-8981-01CE5E51904F}" dt="2024-04-10T13:48:23.910" v="275" actId="20577"/>
          <ac:spMkLst>
            <pc:docMk/>
            <pc:sldMk cId="3978557912" sldId="10893"/>
            <ac:spMk id="29" creationId="{3D48C2DC-A877-F565-DEF1-9FA1B18E0285}"/>
          </ac:spMkLst>
        </pc:spChg>
      </pc:sldChg>
      <pc:sldChg chg="modSp mod">
        <pc:chgData name="Rob van der Veer" userId="c172e73b-0665-4eda-97f3-f26f13acd700" providerId="ADAL" clId="{7BE68BC5-B443-844F-8981-01CE5E51904F}" dt="2024-04-10T13:48:28.581" v="276" actId="20577"/>
        <pc:sldMkLst>
          <pc:docMk/>
          <pc:sldMk cId="2807979045" sldId="10894"/>
        </pc:sldMkLst>
        <pc:spChg chg="mod">
          <ac:chgData name="Rob van der Veer" userId="c172e73b-0665-4eda-97f3-f26f13acd700" providerId="ADAL" clId="{7BE68BC5-B443-844F-8981-01CE5E51904F}" dt="2024-04-10T13:48:28.581" v="276" actId="20577"/>
          <ac:spMkLst>
            <pc:docMk/>
            <pc:sldMk cId="2807979045" sldId="10894"/>
            <ac:spMk id="29" creationId="{4320ED5C-D33E-43D1-8761-EC5A629988E8}"/>
          </ac:spMkLst>
        </pc:spChg>
      </pc:sldChg>
      <pc:sldChg chg="modSp mod">
        <pc:chgData name="Rob van der Veer" userId="c172e73b-0665-4eda-97f3-f26f13acd700" providerId="ADAL" clId="{7BE68BC5-B443-844F-8981-01CE5E51904F}" dt="2024-04-10T13:48:34.623" v="277" actId="20577"/>
        <pc:sldMkLst>
          <pc:docMk/>
          <pc:sldMk cId="2562583827" sldId="10895"/>
        </pc:sldMkLst>
        <pc:spChg chg="mod">
          <ac:chgData name="Rob van der Veer" userId="c172e73b-0665-4eda-97f3-f26f13acd700" providerId="ADAL" clId="{7BE68BC5-B443-844F-8981-01CE5E51904F}" dt="2024-04-10T13:48:34.623" v="277" actId="20577"/>
          <ac:spMkLst>
            <pc:docMk/>
            <pc:sldMk cId="2562583827" sldId="10895"/>
            <ac:spMk id="29" creationId="{E2EC923F-17DD-0B1B-8A33-4B8CDC1A2011}"/>
          </ac:spMkLst>
        </pc:spChg>
      </pc:sldChg>
      <pc:sldChg chg="modSp mod">
        <pc:chgData name="Rob van der Veer" userId="c172e73b-0665-4eda-97f3-f26f13acd700" providerId="ADAL" clId="{7BE68BC5-B443-844F-8981-01CE5E51904F}" dt="2024-04-10T13:48:43.064" v="278" actId="20577"/>
        <pc:sldMkLst>
          <pc:docMk/>
          <pc:sldMk cId="619418307" sldId="10896"/>
        </pc:sldMkLst>
        <pc:spChg chg="mod">
          <ac:chgData name="Rob van der Veer" userId="c172e73b-0665-4eda-97f3-f26f13acd700" providerId="ADAL" clId="{7BE68BC5-B443-844F-8981-01CE5E51904F}" dt="2024-04-10T13:48:43.064" v="278" actId="20577"/>
          <ac:spMkLst>
            <pc:docMk/>
            <pc:sldMk cId="619418307" sldId="10896"/>
            <ac:spMk id="29" creationId="{1CBBCDC1-8520-02C6-2455-7DE68D304AB2}"/>
          </ac:spMkLst>
        </pc:spChg>
      </pc:sldChg>
      <pc:sldChg chg="addSp delSp modSp new mod">
        <pc:chgData name="Rob van der Veer" userId="c172e73b-0665-4eda-97f3-f26f13acd700" providerId="ADAL" clId="{7BE68BC5-B443-844F-8981-01CE5E51904F}" dt="2024-04-10T13:54:55.860" v="546" actId="14100"/>
        <pc:sldMkLst>
          <pc:docMk/>
          <pc:sldMk cId="2317673489" sldId="10897"/>
        </pc:sldMkLst>
        <pc:spChg chg="mod">
          <ac:chgData name="Rob van der Veer" userId="c172e73b-0665-4eda-97f3-f26f13acd700" providerId="ADAL" clId="{7BE68BC5-B443-844F-8981-01CE5E51904F}" dt="2024-04-10T13:54:11.944" v="525" actId="20577"/>
          <ac:spMkLst>
            <pc:docMk/>
            <pc:sldMk cId="2317673489" sldId="10897"/>
            <ac:spMk id="3" creationId="{974D6EBB-820C-7D66-706B-E59D75D0ED5F}"/>
          </ac:spMkLst>
        </pc:spChg>
        <pc:spChg chg="del">
          <ac:chgData name="Rob van der Veer" userId="c172e73b-0665-4eda-97f3-f26f13acd700" providerId="ADAL" clId="{7BE68BC5-B443-844F-8981-01CE5E51904F}" dt="2024-04-10T13:53:44.528" v="431" actId="478"/>
          <ac:spMkLst>
            <pc:docMk/>
            <pc:sldMk cId="2317673489" sldId="10897"/>
            <ac:spMk id="4" creationId="{5C530928-FF60-71D9-593E-68FA445E116A}"/>
          </ac:spMkLst>
        </pc:spChg>
        <pc:spChg chg="add del mod">
          <ac:chgData name="Rob van der Veer" userId="c172e73b-0665-4eda-97f3-f26f13acd700" providerId="ADAL" clId="{7BE68BC5-B443-844F-8981-01CE5E51904F}" dt="2024-04-10T13:54:36.573" v="528" actId="478"/>
          <ac:spMkLst>
            <pc:docMk/>
            <pc:sldMk cId="2317673489" sldId="10897"/>
            <ac:spMk id="5" creationId="{3DBE9C2C-8C9D-BE5B-ED19-4DD50E283312}"/>
          </ac:spMkLst>
        </pc:spChg>
        <pc:spChg chg="add mod">
          <ac:chgData name="Rob van der Veer" userId="c172e73b-0665-4eda-97f3-f26f13acd700" providerId="ADAL" clId="{7BE68BC5-B443-844F-8981-01CE5E51904F}" dt="2024-04-10T13:53:45.100" v="432"/>
          <ac:spMkLst>
            <pc:docMk/>
            <pc:sldMk cId="2317673489" sldId="10897"/>
            <ac:spMk id="8" creationId="{C9877EE3-4C8E-F479-20CF-5974945E8C45}"/>
          </ac:spMkLst>
        </pc:spChg>
        <pc:spChg chg="add mod">
          <ac:chgData name="Rob van der Veer" userId="c172e73b-0665-4eda-97f3-f26f13acd700" providerId="ADAL" clId="{7BE68BC5-B443-844F-8981-01CE5E51904F}" dt="2024-04-10T13:53:45.100" v="432"/>
          <ac:spMkLst>
            <pc:docMk/>
            <pc:sldMk cId="2317673489" sldId="10897"/>
            <ac:spMk id="10" creationId="{C25643E6-236B-0F98-4F5E-277B24746FC5}"/>
          </ac:spMkLst>
        </pc:spChg>
        <pc:spChg chg="add del mod">
          <ac:chgData name="Rob van der Veer" userId="c172e73b-0665-4eda-97f3-f26f13acd700" providerId="ADAL" clId="{7BE68BC5-B443-844F-8981-01CE5E51904F}" dt="2024-04-10T13:54:33.701" v="527" actId="478"/>
          <ac:spMkLst>
            <pc:docMk/>
            <pc:sldMk cId="2317673489" sldId="10897"/>
            <ac:spMk id="14" creationId="{8125BD86-96D9-014D-2F80-50150D585158}"/>
          </ac:spMkLst>
        </pc:spChg>
        <pc:spChg chg="add mod">
          <ac:chgData name="Rob van der Veer" userId="c172e73b-0665-4eda-97f3-f26f13acd700" providerId="ADAL" clId="{7BE68BC5-B443-844F-8981-01CE5E51904F}" dt="2024-04-10T13:53:45.100" v="432"/>
          <ac:spMkLst>
            <pc:docMk/>
            <pc:sldMk cId="2317673489" sldId="10897"/>
            <ac:spMk id="15" creationId="{40A0F99F-8CAD-E44D-A0D9-68F56917F0D7}"/>
          </ac:spMkLst>
        </pc:spChg>
        <pc:spChg chg="add mod">
          <ac:chgData name="Rob van der Veer" userId="c172e73b-0665-4eda-97f3-f26f13acd700" providerId="ADAL" clId="{7BE68BC5-B443-844F-8981-01CE5E51904F}" dt="2024-04-10T13:53:45.100" v="432"/>
          <ac:spMkLst>
            <pc:docMk/>
            <pc:sldMk cId="2317673489" sldId="10897"/>
            <ac:spMk id="17" creationId="{0F952A67-5B5D-BED4-409F-95D16DBBC326}"/>
          </ac:spMkLst>
        </pc:spChg>
        <pc:spChg chg="add mod">
          <ac:chgData name="Rob van der Veer" userId="c172e73b-0665-4eda-97f3-f26f13acd700" providerId="ADAL" clId="{7BE68BC5-B443-844F-8981-01CE5E51904F}" dt="2024-04-10T13:54:48.743" v="544" actId="1076"/>
          <ac:spMkLst>
            <pc:docMk/>
            <pc:sldMk cId="2317673489" sldId="10897"/>
            <ac:spMk id="18" creationId="{563912BD-A7DB-5064-7D0B-0A2BBC1BF600}"/>
          </ac:spMkLst>
        </pc:spChg>
        <pc:spChg chg="add mod">
          <ac:chgData name="Rob van der Veer" userId="c172e73b-0665-4eda-97f3-f26f13acd700" providerId="ADAL" clId="{7BE68BC5-B443-844F-8981-01CE5E51904F}" dt="2024-04-10T13:53:45.100" v="432"/>
          <ac:spMkLst>
            <pc:docMk/>
            <pc:sldMk cId="2317673489" sldId="10897"/>
            <ac:spMk id="20" creationId="{74752C04-4EAD-16D6-6FEB-0C5F330E7AF1}"/>
          </ac:spMkLst>
        </pc:spChg>
        <pc:spChg chg="add mod">
          <ac:chgData name="Rob van der Veer" userId="c172e73b-0665-4eda-97f3-f26f13acd700" providerId="ADAL" clId="{7BE68BC5-B443-844F-8981-01CE5E51904F}" dt="2024-04-10T13:53:45.100" v="432"/>
          <ac:spMkLst>
            <pc:docMk/>
            <pc:sldMk cId="2317673489" sldId="10897"/>
            <ac:spMk id="22" creationId="{02FE2E3F-1B3E-6878-7966-93EB9F833AFC}"/>
          </ac:spMkLst>
        </pc:spChg>
        <pc:picChg chg="add del mod">
          <ac:chgData name="Rob van der Veer" userId="c172e73b-0665-4eda-97f3-f26f13acd700" providerId="ADAL" clId="{7BE68BC5-B443-844F-8981-01CE5E51904F}" dt="2024-04-10T13:54:29.261" v="526" actId="478"/>
          <ac:picMkLst>
            <pc:docMk/>
            <pc:sldMk cId="2317673489" sldId="10897"/>
            <ac:picMk id="6" creationId="{3D6EE1C4-A26B-A535-965C-7B055F51302F}"/>
          </ac:picMkLst>
        </pc:picChg>
        <pc:picChg chg="add mod">
          <ac:chgData name="Rob van der Veer" userId="c172e73b-0665-4eda-97f3-f26f13acd700" providerId="ADAL" clId="{7BE68BC5-B443-844F-8981-01CE5E51904F}" dt="2024-04-10T13:53:45.100" v="432"/>
          <ac:picMkLst>
            <pc:docMk/>
            <pc:sldMk cId="2317673489" sldId="10897"/>
            <ac:picMk id="7" creationId="{59BEB7B9-3431-CD8D-C39D-D5665B63742D}"/>
          </ac:picMkLst>
        </pc:picChg>
        <pc:cxnChg chg="add mod">
          <ac:chgData name="Rob van der Veer" userId="c172e73b-0665-4eda-97f3-f26f13acd700" providerId="ADAL" clId="{7BE68BC5-B443-844F-8981-01CE5E51904F}" dt="2024-04-10T13:53:45.100" v="432"/>
          <ac:cxnSpMkLst>
            <pc:docMk/>
            <pc:sldMk cId="2317673489" sldId="10897"/>
            <ac:cxnSpMk id="9" creationId="{D4D92337-A775-EAA8-2078-681171581B5A}"/>
          </ac:cxnSpMkLst>
        </pc:cxnChg>
        <pc:cxnChg chg="add mod">
          <ac:chgData name="Rob van der Veer" userId="c172e73b-0665-4eda-97f3-f26f13acd700" providerId="ADAL" clId="{7BE68BC5-B443-844F-8981-01CE5E51904F}" dt="2024-04-10T13:53:45.100" v="432"/>
          <ac:cxnSpMkLst>
            <pc:docMk/>
            <pc:sldMk cId="2317673489" sldId="10897"/>
            <ac:cxnSpMk id="11" creationId="{53DDD288-FC68-B46F-6034-3BFE6DA67E7F}"/>
          </ac:cxnSpMkLst>
        </pc:cxnChg>
        <pc:cxnChg chg="add del mod">
          <ac:chgData name="Rob van der Veer" userId="c172e73b-0665-4eda-97f3-f26f13acd700" providerId="ADAL" clId="{7BE68BC5-B443-844F-8981-01CE5E51904F}" dt="2024-04-10T13:54:50.486" v="545" actId="478"/>
          <ac:cxnSpMkLst>
            <pc:docMk/>
            <pc:sldMk cId="2317673489" sldId="10897"/>
            <ac:cxnSpMk id="12" creationId="{32AB55AE-EFBC-4E1B-D175-396B8EA8EADA}"/>
          </ac:cxnSpMkLst>
        </pc:cxnChg>
        <pc:cxnChg chg="add mod">
          <ac:chgData name="Rob van der Veer" userId="c172e73b-0665-4eda-97f3-f26f13acd700" providerId="ADAL" clId="{7BE68BC5-B443-844F-8981-01CE5E51904F}" dt="2024-04-10T13:53:45.100" v="432"/>
          <ac:cxnSpMkLst>
            <pc:docMk/>
            <pc:sldMk cId="2317673489" sldId="10897"/>
            <ac:cxnSpMk id="13" creationId="{1D6E0691-5F25-BCAF-7D53-B697BBF70804}"/>
          </ac:cxnSpMkLst>
        </pc:cxnChg>
        <pc:cxnChg chg="add mod">
          <ac:chgData name="Rob van der Veer" userId="c172e73b-0665-4eda-97f3-f26f13acd700" providerId="ADAL" clId="{7BE68BC5-B443-844F-8981-01CE5E51904F}" dt="2024-04-10T13:54:55.860" v="546" actId="14100"/>
          <ac:cxnSpMkLst>
            <pc:docMk/>
            <pc:sldMk cId="2317673489" sldId="10897"/>
            <ac:cxnSpMk id="16" creationId="{AD936792-8C9E-3353-8B8A-986B8C5C6793}"/>
          </ac:cxnSpMkLst>
        </pc:cxnChg>
        <pc:cxnChg chg="add mod">
          <ac:chgData name="Rob van der Veer" userId="c172e73b-0665-4eda-97f3-f26f13acd700" providerId="ADAL" clId="{7BE68BC5-B443-844F-8981-01CE5E51904F}" dt="2024-04-10T13:53:45.100" v="432"/>
          <ac:cxnSpMkLst>
            <pc:docMk/>
            <pc:sldMk cId="2317673489" sldId="10897"/>
            <ac:cxnSpMk id="19" creationId="{15686C79-5F8A-E71E-C6BC-1203E8C6DEAE}"/>
          </ac:cxnSpMkLst>
        </pc:cxnChg>
        <pc:cxnChg chg="add mod">
          <ac:chgData name="Rob van der Veer" userId="c172e73b-0665-4eda-97f3-f26f13acd700" providerId="ADAL" clId="{7BE68BC5-B443-844F-8981-01CE5E51904F}" dt="2024-04-10T13:53:45.100" v="432"/>
          <ac:cxnSpMkLst>
            <pc:docMk/>
            <pc:sldMk cId="2317673489" sldId="10897"/>
            <ac:cxnSpMk id="21" creationId="{0400592E-5ACB-87DF-BF89-A1BAC946F56D}"/>
          </ac:cxnSpMkLst>
        </pc:cxnChg>
      </pc:sldChg>
      <pc:sldChg chg="del">
        <pc:chgData name="Rob van der Veer" userId="c172e73b-0665-4eda-97f3-f26f13acd700" providerId="ADAL" clId="{7BE68BC5-B443-844F-8981-01CE5E51904F}" dt="2024-04-10T13:39:52.209" v="1" actId="2696"/>
        <pc:sldMkLst>
          <pc:docMk/>
          <pc:sldMk cId="605896248" sldId="10898"/>
        </pc:sldMkLst>
      </pc:sldChg>
      <pc:sldChg chg="addSp delSp modSp add mod">
        <pc:chgData name="Rob van der Veer" userId="c172e73b-0665-4eda-97f3-f26f13acd700" providerId="ADAL" clId="{7BE68BC5-B443-844F-8981-01CE5E51904F}" dt="2024-04-10T13:59:22.349" v="607"/>
        <pc:sldMkLst>
          <pc:docMk/>
          <pc:sldMk cId="3658461045" sldId="10898"/>
        </pc:sldMkLst>
        <pc:spChg chg="del">
          <ac:chgData name="Rob van der Veer" userId="c172e73b-0665-4eda-97f3-f26f13acd700" providerId="ADAL" clId="{7BE68BC5-B443-844F-8981-01CE5E51904F}" dt="2024-04-10T13:59:18.958" v="603" actId="478"/>
          <ac:spMkLst>
            <pc:docMk/>
            <pc:sldMk cId="3658461045" sldId="10898"/>
            <ac:spMk id="3" creationId="{3797CF13-8139-8FF1-E63C-373398DC7454}"/>
          </ac:spMkLst>
        </pc:spChg>
        <pc:spChg chg="add del mod">
          <ac:chgData name="Rob van der Veer" userId="c172e73b-0665-4eda-97f3-f26f13acd700" providerId="ADAL" clId="{7BE68BC5-B443-844F-8981-01CE5E51904F}" dt="2024-04-10T13:59:21.940" v="606" actId="478"/>
          <ac:spMkLst>
            <pc:docMk/>
            <pc:sldMk cId="3658461045" sldId="10898"/>
            <ac:spMk id="4" creationId="{42C99FA6-5C1E-6797-E1F6-A34EE9218D1D}"/>
          </ac:spMkLst>
        </pc:spChg>
        <pc:spChg chg="add mod">
          <ac:chgData name="Rob van der Veer" userId="c172e73b-0665-4eda-97f3-f26f13acd700" providerId="ADAL" clId="{7BE68BC5-B443-844F-8981-01CE5E51904F}" dt="2024-04-10T13:59:20.518" v="605"/>
          <ac:spMkLst>
            <pc:docMk/>
            <pc:sldMk cId="3658461045" sldId="10898"/>
            <ac:spMk id="5" creationId="{4062F3D3-2FCD-E894-4810-5765B41CF310}"/>
          </ac:spMkLst>
        </pc:spChg>
        <pc:spChg chg="add mod">
          <ac:chgData name="Rob van der Veer" userId="c172e73b-0665-4eda-97f3-f26f13acd700" providerId="ADAL" clId="{7BE68BC5-B443-844F-8981-01CE5E51904F}" dt="2024-04-10T13:59:22.349" v="607"/>
          <ac:spMkLst>
            <pc:docMk/>
            <pc:sldMk cId="3658461045" sldId="10898"/>
            <ac:spMk id="6" creationId="{922E2998-601C-A492-40DE-011946E2F735}"/>
          </ac:spMkLst>
        </pc:spChg>
      </pc:sldChg>
      <pc:sldChg chg="del">
        <pc:chgData name="Rob van der Veer" userId="c172e73b-0665-4eda-97f3-f26f13acd700" providerId="ADAL" clId="{7BE68BC5-B443-844F-8981-01CE5E51904F}" dt="2024-04-10T13:39:52.707" v="2" actId="2696"/>
        <pc:sldMkLst>
          <pc:docMk/>
          <pc:sldMk cId="202482989" sldId="10899"/>
        </pc:sldMkLst>
      </pc:sldChg>
      <pc:sldChg chg="addSp modSp new mod">
        <pc:chgData name="Rob van der Veer" userId="c172e73b-0665-4eda-97f3-f26f13acd700" providerId="ADAL" clId="{7BE68BC5-B443-844F-8981-01CE5E51904F}" dt="2024-04-10T14:35:31.295" v="618" actId="14100"/>
        <pc:sldMkLst>
          <pc:docMk/>
          <pc:sldMk cId="3709610144" sldId="10899"/>
        </pc:sldMkLst>
        <pc:picChg chg="add mod">
          <ac:chgData name="Rob van der Veer" userId="c172e73b-0665-4eda-97f3-f26f13acd700" providerId="ADAL" clId="{7BE68BC5-B443-844F-8981-01CE5E51904F}" dt="2024-04-10T14:35:31.295" v="618" actId="14100"/>
          <ac:picMkLst>
            <pc:docMk/>
            <pc:sldMk cId="3709610144" sldId="10899"/>
            <ac:picMk id="5" creationId="{021356FA-C407-370F-7439-ACB6AD497CD3}"/>
          </ac:picMkLst>
        </pc:picChg>
      </pc:sldChg>
      <pc:sldMasterChg chg="addSp delSp modSp mod addSldLayout delSldLayout modSldLayout">
        <pc:chgData name="Rob van der Veer" userId="c172e73b-0665-4eda-97f3-f26f13acd700" providerId="ADAL" clId="{7BE68BC5-B443-844F-8981-01CE5E51904F}" dt="2024-04-10T13:53:17.876" v="416" actId="2696"/>
        <pc:sldMasterMkLst>
          <pc:docMk/>
          <pc:sldMasterMk cId="197467808" sldId="2147483648"/>
        </pc:sldMasterMkLst>
        <pc:spChg chg="mod">
          <ac:chgData name="Rob van der Veer" userId="c172e73b-0665-4eda-97f3-f26f13acd700" providerId="ADAL" clId="{7BE68BC5-B443-844F-8981-01CE5E51904F}" dt="2024-04-10T13:43:58.839" v="73" actId="1038"/>
          <ac:spMkLst>
            <pc:docMk/>
            <pc:sldMasterMk cId="197467808" sldId="2147483648"/>
            <ac:spMk id="4" creationId="{DEB3B1D5-38F6-744A-845D-D4D4BFD82B47}"/>
          </ac:spMkLst>
        </pc:spChg>
        <pc:spChg chg="mod">
          <ac:chgData name="Rob van der Veer" userId="c172e73b-0665-4eda-97f3-f26f13acd700" providerId="ADAL" clId="{7BE68BC5-B443-844F-8981-01CE5E51904F}" dt="2024-04-10T13:43:07.312" v="48" actId="14100"/>
          <ac:spMkLst>
            <pc:docMk/>
            <pc:sldMasterMk cId="197467808" sldId="2147483648"/>
            <ac:spMk id="6" creationId="{AC40A693-0C31-21E0-48EC-02C2D355437B}"/>
          </ac:spMkLst>
        </pc:spChg>
        <pc:spChg chg="add del mod">
          <ac:chgData name="Rob van der Veer" userId="c172e73b-0665-4eda-97f3-f26f13acd700" providerId="ADAL" clId="{7BE68BC5-B443-844F-8981-01CE5E51904F}" dt="2024-04-10T13:42:47.784" v="45" actId="14100"/>
          <ac:spMkLst>
            <pc:docMk/>
            <pc:sldMasterMk cId="197467808" sldId="2147483648"/>
            <ac:spMk id="7" creationId="{762FBA6C-5040-D207-CEE7-6C1ADBFF476A}"/>
          </ac:spMkLst>
        </pc:spChg>
        <pc:spChg chg="del">
          <ac:chgData name="Rob van der Veer" userId="c172e73b-0665-4eda-97f3-f26f13acd700" providerId="ADAL" clId="{7BE68BC5-B443-844F-8981-01CE5E51904F}" dt="2024-04-10T13:42:33.498" v="42" actId="478"/>
          <ac:spMkLst>
            <pc:docMk/>
            <pc:sldMasterMk cId="197467808" sldId="2147483648"/>
            <ac:spMk id="9" creationId="{D3AA93A6-C1E1-41CF-634A-03C9198C3DDB}"/>
          </ac:spMkLst>
        </pc:spChg>
        <pc:spChg chg="del">
          <ac:chgData name="Rob van der Veer" userId="c172e73b-0665-4eda-97f3-f26f13acd700" providerId="ADAL" clId="{7BE68BC5-B443-844F-8981-01CE5E51904F}" dt="2024-04-10T13:45:19.704" v="167" actId="478"/>
          <ac:spMkLst>
            <pc:docMk/>
            <pc:sldMasterMk cId="197467808" sldId="2147483648"/>
            <ac:spMk id="15" creationId="{E7B8A355-71EB-0D4B-90E7-5DC899B26006}"/>
          </ac:spMkLst>
        </pc:spChg>
        <pc:picChg chg="del">
          <ac:chgData name="Rob van der Veer" userId="c172e73b-0665-4eda-97f3-f26f13acd700" providerId="ADAL" clId="{7BE68BC5-B443-844F-8981-01CE5E51904F}" dt="2024-04-10T13:42:31.376" v="41" actId="478"/>
          <ac:picMkLst>
            <pc:docMk/>
            <pc:sldMasterMk cId="197467808" sldId="2147483648"/>
            <ac:picMk id="8" creationId="{7BDF6662-B618-F4FC-4C28-B93950F9A9EA}"/>
          </ac:picMkLst>
        </pc:picChg>
        <pc:picChg chg="add mod">
          <ac:chgData name="Rob van der Veer" userId="c172e73b-0665-4eda-97f3-f26f13acd700" providerId="ADAL" clId="{7BE68BC5-B443-844F-8981-01CE5E51904F}" dt="2024-04-10T13:43:53.497" v="70" actId="14100"/>
          <ac:picMkLst>
            <pc:docMk/>
            <pc:sldMasterMk cId="197467808" sldId="2147483648"/>
            <ac:picMk id="1026" creationId="{0A9EA39B-9554-FC60-5794-2A4866E3AAF6}"/>
          </ac:picMkLst>
        </pc:picChg>
        <pc:sldLayoutChg chg="del">
          <pc:chgData name="Rob van der Veer" userId="c172e73b-0665-4eda-97f3-f26f13acd700" providerId="ADAL" clId="{7BE68BC5-B443-844F-8981-01CE5E51904F}" dt="2024-04-10T13:44:57.178" v="155" actId="2696"/>
          <pc:sldLayoutMkLst>
            <pc:docMk/>
            <pc:sldMasterMk cId="197467808" sldId="2147483648"/>
            <pc:sldLayoutMk cId="188014100" sldId="2147483661"/>
          </pc:sldLayoutMkLst>
        </pc:sldLayoutChg>
        <pc:sldLayoutChg chg="delSp modSp mod">
          <pc:chgData name="Rob van der Veer" userId="c172e73b-0665-4eda-97f3-f26f13acd700" providerId="ADAL" clId="{7BE68BC5-B443-844F-8981-01CE5E51904F}" dt="2024-04-10T13:45:29.957" v="168" actId="478"/>
          <pc:sldLayoutMkLst>
            <pc:docMk/>
            <pc:sldMasterMk cId="197467808" sldId="2147483648"/>
            <pc:sldLayoutMk cId="2526575217" sldId="2147483662"/>
          </pc:sldLayoutMkLst>
          <pc:spChg chg="mod">
            <ac:chgData name="Rob van der Veer" userId="c172e73b-0665-4eda-97f3-f26f13acd700" providerId="ADAL" clId="{7BE68BC5-B443-844F-8981-01CE5E51904F}" dt="2024-04-10T13:44:10.159" v="98" actId="1038"/>
            <ac:spMkLst>
              <pc:docMk/>
              <pc:sldMasterMk cId="197467808" sldId="2147483648"/>
              <pc:sldLayoutMk cId="2526575217" sldId="2147483662"/>
              <ac:spMk id="6" creationId="{010DD217-089D-C949-BCCE-0C2D8196FA38}"/>
            </ac:spMkLst>
          </pc:spChg>
          <pc:spChg chg="del">
            <ac:chgData name="Rob van der Veer" userId="c172e73b-0665-4eda-97f3-f26f13acd700" providerId="ADAL" clId="{7BE68BC5-B443-844F-8981-01CE5E51904F}" dt="2024-04-10T13:45:29.957" v="168" actId="478"/>
            <ac:spMkLst>
              <pc:docMk/>
              <pc:sldMasterMk cId="197467808" sldId="2147483648"/>
              <pc:sldLayoutMk cId="2526575217" sldId="2147483662"/>
              <ac:spMk id="8" creationId="{B4138DB0-ED82-C84A-8589-E27E32B9B58D}"/>
            </ac:spMkLst>
          </pc:spChg>
        </pc:sldLayoutChg>
        <pc:sldLayoutChg chg="del">
          <pc:chgData name="Rob van der Veer" userId="c172e73b-0665-4eda-97f3-f26f13acd700" providerId="ADAL" clId="{7BE68BC5-B443-844F-8981-01CE5E51904F}" dt="2024-04-10T13:44:58.326" v="156" actId="2696"/>
          <pc:sldLayoutMkLst>
            <pc:docMk/>
            <pc:sldMasterMk cId="197467808" sldId="2147483648"/>
            <pc:sldLayoutMk cId="1990561521" sldId="2147483664"/>
          </pc:sldLayoutMkLst>
        </pc:sldLayoutChg>
        <pc:sldLayoutChg chg="del">
          <pc:chgData name="Rob van der Veer" userId="c172e73b-0665-4eda-97f3-f26f13acd700" providerId="ADAL" clId="{7BE68BC5-B443-844F-8981-01CE5E51904F}" dt="2024-04-10T13:44:55.421" v="154" actId="2696"/>
          <pc:sldLayoutMkLst>
            <pc:docMk/>
            <pc:sldMasterMk cId="197467808" sldId="2147483648"/>
            <pc:sldLayoutMk cId="1573487575" sldId="2147483668"/>
          </pc:sldLayoutMkLst>
        </pc:sldLayoutChg>
        <pc:sldLayoutChg chg="del">
          <pc:chgData name="Rob van der Veer" userId="c172e73b-0665-4eda-97f3-f26f13acd700" providerId="ADAL" clId="{7BE68BC5-B443-844F-8981-01CE5E51904F}" dt="2024-04-10T13:41:28.688" v="23" actId="2696"/>
          <pc:sldLayoutMkLst>
            <pc:docMk/>
            <pc:sldMasterMk cId="197467808" sldId="2147483648"/>
            <pc:sldLayoutMk cId="3615211333" sldId="2147483669"/>
          </pc:sldLayoutMkLst>
        </pc:sldLayoutChg>
        <pc:sldLayoutChg chg="del">
          <pc:chgData name="Rob van der Veer" userId="c172e73b-0665-4eda-97f3-f26f13acd700" providerId="ADAL" clId="{7BE68BC5-B443-844F-8981-01CE5E51904F}" dt="2024-04-10T13:41:28.685" v="21" actId="2696"/>
          <pc:sldLayoutMkLst>
            <pc:docMk/>
            <pc:sldMasterMk cId="197467808" sldId="2147483648"/>
            <pc:sldLayoutMk cId="1094707758" sldId="2147483671"/>
          </pc:sldLayoutMkLst>
        </pc:sldLayoutChg>
        <pc:sldLayoutChg chg="del">
          <pc:chgData name="Rob van der Veer" userId="c172e73b-0665-4eda-97f3-f26f13acd700" providerId="ADAL" clId="{7BE68BC5-B443-844F-8981-01CE5E51904F}" dt="2024-04-10T13:44:17.587" v="99" actId="2696"/>
          <pc:sldLayoutMkLst>
            <pc:docMk/>
            <pc:sldMasterMk cId="197467808" sldId="2147483648"/>
            <pc:sldLayoutMk cId="3569207869" sldId="2147483673"/>
          </pc:sldLayoutMkLst>
        </pc:sldLayoutChg>
        <pc:sldLayoutChg chg="del">
          <pc:chgData name="Rob van der Veer" userId="c172e73b-0665-4eda-97f3-f26f13acd700" providerId="ADAL" clId="{7BE68BC5-B443-844F-8981-01CE5E51904F}" dt="2024-04-10T13:41:28.641" v="20" actId="2696"/>
          <pc:sldLayoutMkLst>
            <pc:docMk/>
            <pc:sldMasterMk cId="197467808" sldId="2147483648"/>
            <pc:sldLayoutMk cId="346815565" sldId="2147483679"/>
          </pc:sldLayoutMkLst>
        </pc:sldLayoutChg>
        <pc:sldLayoutChg chg="del">
          <pc:chgData name="Rob van der Veer" userId="c172e73b-0665-4eda-97f3-f26f13acd700" providerId="ADAL" clId="{7BE68BC5-B443-844F-8981-01CE5E51904F}" dt="2024-04-10T13:45:08.538" v="163" actId="2696"/>
          <pc:sldLayoutMkLst>
            <pc:docMk/>
            <pc:sldMasterMk cId="197467808" sldId="2147483648"/>
            <pc:sldLayoutMk cId="2068096580" sldId="2147483680"/>
          </pc:sldLayoutMkLst>
        </pc:sldLayoutChg>
        <pc:sldLayoutChg chg="del">
          <pc:chgData name="Rob van der Veer" userId="c172e73b-0665-4eda-97f3-f26f13acd700" providerId="ADAL" clId="{7BE68BC5-B443-844F-8981-01CE5E51904F}" dt="2024-04-10T13:45:01.636" v="159" actId="2696"/>
          <pc:sldLayoutMkLst>
            <pc:docMk/>
            <pc:sldMasterMk cId="197467808" sldId="2147483648"/>
            <pc:sldLayoutMk cId="2855311929" sldId="2147483690"/>
          </pc:sldLayoutMkLst>
        </pc:sldLayoutChg>
        <pc:sldLayoutChg chg="del">
          <pc:chgData name="Rob van der Veer" userId="c172e73b-0665-4eda-97f3-f26f13acd700" providerId="ADAL" clId="{7BE68BC5-B443-844F-8981-01CE5E51904F}" dt="2024-04-10T13:45:02.790" v="160" actId="2696"/>
          <pc:sldLayoutMkLst>
            <pc:docMk/>
            <pc:sldMasterMk cId="197467808" sldId="2147483648"/>
            <pc:sldLayoutMk cId="611783969" sldId="2147483691"/>
          </pc:sldLayoutMkLst>
        </pc:sldLayoutChg>
        <pc:sldLayoutChg chg="del">
          <pc:chgData name="Rob van der Veer" userId="c172e73b-0665-4eda-97f3-f26f13acd700" providerId="ADAL" clId="{7BE68BC5-B443-844F-8981-01CE5E51904F}" dt="2024-04-10T13:44:59.413" v="157" actId="2696"/>
          <pc:sldLayoutMkLst>
            <pc:docMk/>
            <pc:sldMasterMk cId="197467808" sldId="2147483648"/>
            <pc:sldLayoutMk cId="3426594438" sldId="2147483692"/>
          </pc:sldLayoutMkLst>
        </pc:sldLayoutChg>
        <pc:sldLayoutChg chg="del">
          <pc:chgData name="Rob van der Veer" userId="c172e73b-0665-4eda-97f3-f26f13acd700" providerId="ADAL" clId="{7BE68BC5-B443-844F-8981-01CE5E51904F}" dt="2024-04-10T13:45:00.780" v="158" actId="2696"/>
          <pc:sldLayoutMkLst>
            <pc:docMk/>
            <pc:sldMasterMk cId="197467808" sldId="2147483648"/>
            <pc:sldLayoutMk cId="4131265395" sldId="2147483693"/>
          </pc:sldLayoutMkLst>
        </pc:sldLayoutChg>
        <pc:sldLayoutChg chg="del">
          <pc:chgData name="Rob van der Veer" userId="c172e73b-0665-4eda-97f3-f26f13acd700" providerId="ADAL" clId="{7BE68BC5-B443-844F-8981-01CE5E51904F}" dt="2024-04-10T13:45:04.362" v="161" actId="2696"/>
          <pc:sldLayoutMkLst>
            <pc:docMk/>
            <pc:sldMasterMk cId="197467808" sldId="2147483648"/>
            <pc:sldLayoutMk cId="763864346" sldId="2147483697"/>
          </pc:sldLayoutMkLst>
        </pc:sldLayoutChg>
        <pc:sldLayoutChg chg="del">
          <pc:chgData name="Rob van der Veer" userId="c172e73b-0665-4eda-97f3-f26f13acd700" providerId="ADAL" clId="{7BE68BC5-B443-844F-8981-01CE5E51904F}" dt="2024-04-10T13:41:28.728" v="25" actId="2696"/>
          <pc:sldLayoutMkLst>
            <pc:docMk/>
            <pc:sldMasterMk cId="197467808" sldId="2147483648"/>
            <pc:sldLayoutMk cId="3768431659" sldId="2147483700"/>
          </pc:sldLayoutMkLst>
        </pc:sldLayoutChg>
        <pc:sldLayoutChg chg="del">
          <pc:chgData name="Rob van der Veer" userId="c172e73b-0665-4eda-97f3-f26f13acd700" providerId="ADAL" clId="{7BE68BC5-B443-844F-8981-01CE5E51904F}" dt="2024-04-10T13:41:28.727" v="24" actId="2696"/>
          <pc:sldLayoutMkLst>
            <pc:docMk/>
            <pc:sldMasterMk cId="197467808" sldId="2147483648"/>
            <pc:sldLayoutMk cId="137560741" sldId="2147483701"/>
          </pc:sldLayoutMkLst>
        </pc:sldLayoutChg>
        <pc:sldLayoutChg chg="del">
          <pc:chgData name="Rob van der Veer" userId="c172e73b-0665-4eda-97f3-f26f13acd700" providerId="ADAL" clId="{7BE68BC5-B443-844F-8981-01CE5E51904F}" dt="2024-04-10T13:41:28.687" v="22" actId="2696"/>
          <pc:sldLayoutMkLst>
            <pc:docMk/>
            <pc:sldMasterMk cId="197467808" sldId="2147483648"/>
            <pc:sldLayoutMk cId="1796390489" sldId="2147483702"/>
          </pc:sldLayoutMkLst>
        </pc:sldLayoutChg>
        <pc:sldLayoutChg chg="del">
          <pc:chgData name="Rob van der Veer" userId="c172e73b-0665-4eda-97f3-f26f13acd700" providerId="ADAL" clId="{7BE68BC5-B443-844F-8981-01CE5E51904F}" dt="2024-04-10T13:41:28.768" v="26" actId="2696"/>
          <pc:sldLayoutMkLst>
            <pc:docMk/>
            <pc:sldMasterMk cId="197467808" sldId="2147483648"/>
            <pc:sldLayoutMk cId="4182363378" sldId="2147483703"/>
          </pc:sldLayoutMkLst>
        </pc:sldLayoutChg>
        <pc:sldLayoutChg chg="del">
          <pc:chgData name="Rob van der Veer" userId="c172e73b-0665-4eda-97f3-f26f13acd700" providerId="ADAL" clId="{7BE68BC5-B443-844F-8981-01CE5E51904F}" dt="2024-04-10T13:42:12.466" v="34" actId="2696"/>
          <pc:sldLayoutMkLst>
            <pc:docMk/>
            <pc:sldMasterMk cId="197467808" sldId="2147483648"/>
            <pc:sldLayoutMk cId="326623922" sldId="2147483704"/>
          </pc:sldLayoutMkLst>
        </pc:sldLayoutChg>
        <pc:sldLayoutChg chg="del">
          <pc:chgData name="Rob van der Veer" userId="c172e73b-0665-4eda-97f3-f26f13acd700" providerId="ADAL" clId="{7BE68BC5-B443-844F-8981-01CE5E51904F}" dt="2024-04-10T13:42:12.500" v="36" actId="2696"/>
          <pc:sldLayoutMkLst>
            <pc:docMk/>
            <pc:sldMasterMk cId="197467808" sldId="2147483648"/>
            <pc:sldLayoutMk cId="1622062585" sldId="2147483705"/>
          </pc:sldLayoutMkLst>
        </pc:sldLayoutChg>
        <pc:sldLayoutChg chg="del">
          <pc:chgData name="Rob van der Veer" userId="c172e73b-0665-4eda-97f3-f26f13acd700" providerId="ADAL" clId="{7BE68BC5-B443-844F-8981-01CE5E51904F}" dt="2024-04-10T13:42:12.425" v="29" actId="2696"/>
          <pc:sldLayoutMkLst>
            <pc:docMk/>
            <pc:sldMasterMk cId="197467808" sldId="2147483648"/>
            <pc:sldLayoutMk cId="2066476617" sldId="2147483706"/>
          </pc:sldLayoutMkLst>
        </pc:sldLayoutChg>
        <pc:sldLayoutChg chg="del">
          <pc:chgData name="Rob van der Veer" userId="c172e73b-0665-4eda-97f3-f26f13acd700" providerId="ADAL" clId="{7BE68BC5-B443-844F-8981-01CE5E51904F}" dt="2024-04-10T13:42:12.499" v="35" actId="2696"/>
          <pc:sldLayoutMkLst>
            <pc:docMk/>
            <pc:sldMasterMk cId="197467808" sldId="2147483648"/>
            <pc:sldLayoutMk cId="1921331361" sldId="2147483707"/>
          </pc:sldLayoutMkLst>
        </pc:sldLayoutChg>
        <pc:sldLayoutChg chg="del">
          <pc:chgData name="Rob van der Veer" userId="c172e73b-0665-4eda-97f3-f26f13acd700" providerId="ADAL" clId="{7BE68BC5-B443-844F-8981-01CE5E51904F}" dt="2024-04-10T13:42:12.427" v="30" actId="2696"/>
          <pc:sldLayoutMkLst>
            <pc:docMk/>
            <pc:sldMasterMk cId="197467808" sldId="2147483648"/>
            <pc:sldLayoutMk cId="3030505516" sldId="2147483708"/>
          </pc:sldLayoutMkLst>
        </pc:sldLayoutChg>
        <pc:sldLayoutChg chg="del">
          <pc:chgData name="Rob van der Veer" userId="c172e73b-0665-4eda-97f3-f26f13acd700" providerId="ADAL" clId="{7BE68BC5-B443-844F-8981-01CE5E51904F}" dt="2024-04-10T13:42:12.465" v="33" actId="2696"/>
          <pc:sldLayoutMkLst>
            <pc:docMk/>
            <pc:sldMasterMk cId="197467808" sldId="2147483648"/>
            <pc:sldLayoutMk cId="610114864" sldId="2147483709"/>
          </pc:sldLayoutMkLst>
        </pc:sldLayoutChg>
        <pc:sldLayoutChg chg="del">
          <pc:chgData name="Rob van der Veer" userId="c172e73b-0665-4eda-97f3-f26f13acd700" providerId="ADAL" clId="{7BE68BC5-B443-844F-8981-01CE5E51904F}" dt="2024-04-10T13:42:12.428" v="31" actId="2696"/>
          <pc:sldLayoutMkLst>
            <pc:docMk/>
            <pc:sldMasterMk cId="197467808" sldId="2147483648"/>
            <pc:sldLayoutMk cId="1174551265" sldId="2147483710"/>
          </pc:sldLayoutMkLst>
        </pc:sldLayoutChg>
        <pc:sldLayoutChg chg="delSp modSp mod">
          <pc:chgData name="Rob van der Veer" userId="c172e73b-0665-4eda-97f3-f26f13acd700" providerId="ADAL" clId="{7BE68BC5-B443-844F-8981-01CE5E51904F}" dt="2024-04-10T13:46:13.481" v="170" actId="478"/>
          <pc:sldLayoutMkLst>
            <pc:docMk/>
            <pc:sldMasterMk cId="197467808" sldId="2147483648"/>
            <pc:sldLayoutMk cId="1546037321" sldId="2147483713"/>
          </pc:sldLayoutMkLst>
          <pc:spChg chg="del">
            <ac:chgData name="Rob van der Veer" userId="c172e73b-0665-4eda-97f3-f26f13acd700" providerId="ADAL" clId="{7BE68BC5-B443-844F-8981-01CE5E51904F}" dt="2024-04-10T13:44:51.302" v="153" actId="478"/>
            <ac:spMkLst>
              <pc:docMk/>
              <pc:sldMasterMk cId="197467808" sldId="2147483648"/>
              <pc:sldLayoutMk cId="1546037321" sldId="2147483713"/>
              <ac:spMk id="17" creationId="{64DEC668-5250-1B4C-B969-8FC04E1B68D3}"/>
            </ac:spMkLst>
          </pc:spChg>
          <pc:spChg chg="del">
            <ac:chgData name="Rob van der Veer" userId="c172e73b-0665-4eda-97f3-f26f13acd700" providerId="ADAL" clId="{7BE68BC5-B443-844F-8981-01CE5E51904F}" dt="2024-04-10T13:46:13.481" v="170" actId="478"/>
            <ac:spMkLst>
              <pc:docMk/>
              <pc:sldMasterMk cId="197467808" sldId="2147483648"/>
              <pc:sldLayoutMk cId="1546037321" sldId="2147483713"/>
              <ac:spMk id="25" creationId="{DDD864A3-F6DC-434B-B5BE-5F14C8CEA463}"/>
            </ac:spMkLst>
          </pc:spChg>
          <pc:spChg chg="mod">
            <ac:chgData name="Rob van der Veer" userId="c172e73b-0665-4eda-97f3-f26f13acd700" providerId="ADAL" clId="{7BE68BC5-B443-844F-8981-01CE5E51904F}" dt="2024-04-10T13:44:47.586" v="152" actId="1038"/>
            <ac:spMkLst>
              <pc:docMk/>
              <pc:sldMasterMk cId="197467808" sldId="2147483648"/>
              <pc:sldLayoutMk cId="1546037321" sldId="2147483713"/>
              <ac:spMk id="26" creationId="{CC299468-581B-CC41-8897-C7E1583185E0}"/>
            </ac:spMkLst>
          </pc:spChg>
          <pc:spChg chg="mod">
            <ac:chgData name="Rob van der Veer" userId="c172e73b-0665-4eda-97f3-f26f13acd700" providerId="ADAL" clId="{7BE68BC5-B443-844F-8981-01CE5E51904F}" dt="2024-04-10T13:44:40.592" v="141" actId="1038"/>
            <ac:spMkLst>
              <pc:docMk/>
              <pc:sldMasterMk cId="197467808" sldId="2147483648"/>
              <pc:sldLayoutMk cId="1546037321" sldId="2147483713"/>
              <ac:spMk id="27" creationId="{8A8B0682-F79C-014E-BF74-DADFA39ECD08}"/>
            </ac:spMkLst>
          </pc:spChg>
        </pc:sldLayoutChg>
        <pc:sldLayoutChg chg="delSp modSp mod">
          <pc:chgData name="Rob van der Veer" userId="c172e73b-0665-4eda-97f3-f26f13acd700" providerId="ADAL" clId="{7BE68BC5-B443-844F-8981-01CE5E51904F}" dt="2024-04-10T13:45:34.753" v="169" actId="478"/>
          <pc:sldLayoutMkLst>
            <pc:docMk/>
            <pc:sldMasterMk cId="197467808" sldId="2147483648"/>
            <pc:sldLayoutMk cId="2499030345" sldId="2147483714"/>
          </pc:sldLayoutMkLst>
          <pc:spChg chg="mod">
            <ac:chgData name="Rob van der Veer" userId="c172e73b-0665-4eda-97f3-f26f13acd700" providerId="ADAL" clId="{7BE68BC5-B443-844F-8981-01CE5E51904F}" dt="2024-04-10T13:44:30.062" v="116" actId="1037"/>
            <ac:spMkLst>
              <pc:docMk/>
              <pc:sldMasterMk cId="197467808" sldId="2147483648"/>
              <pc:sldLayoutMk cId="2499030345" sldId="2147483714"/>
              <ac:spMk id="6" creationId="{010DD217-089D-C949-BCCE-0C2D8196FA38}"/>
            </ac:spMkLst>
          </pc:spChg>
          <pc:spChg chg="del">
            <ac:chgData name="Rob van der Veer" userId="c172e73b-0665-4eda-97f3-f26f13acd700" providerId="ADAL" clId="{7BE68BC5-B443-844F-8981-01CE5E51904F}" dt="2024-04-10T13:45:34.753" v="169" actId="478"/>
            <ac:spMkLst>
              <pc:docMk/>
              <pc:sldMasterMk cId="197467808" sldId="2147483648"/>
              <pc:sldLayoutMk cId="2499030345" sldId="2147483714"/>
              <ac:spMk id="8" creationId="{B4138DB0-ED82-C84A-8589-E27E32B9B58D}"/>
            </ac:spMkLst>
          </pc:spChg>
        </pc:sldLayoutChg>
        <pc:sldLayoutChg chg="add del">
          <pc:chgData name="Rob van der Veer" userId="c172e73b-0665-4eda-97f3-f26f13acd700" providerId="ADAL" clId="{7BE68BC5-B443-844F-8981-01CE5E51904F}" dt="2024-04-10T13:53:17.876" v="416" actId="2696"/>
          <pc:sldLayoutMkLst>
            <pc:docMk/>
            <pc:sldMasterMk cId="197467808" sldId="2147483648"/>
            <pc:sldLayoutMk cId="79354230" sldId="2147483715"/>
          </pc:sldLayoutMkLst>
        </pc:sldLayoutChg>
        <pc:sldLayoutChg chg="del">
          <pc:chgData name="Rob van der Veer" userId="c172e73b-0665-4eda-97f3-f26f13acd700" providerId="ADAL" clId="{7BE68BC5-B443-844F-8981-01CE5E51904F}" dt="2024-04-10T13:45:06.065" v="162" actId="2696"/>
          <pc:sldLayoutMkLst>
            <pc:docMk/>
            <pc:sldMasterMk cId="197467808" sldId="2147483648"/>
            <pc:sldLayoutMk cId="1137528634" sldId="2147483715"/>
          </pc:sldLayoutMkLst>
        </pc:sldLayoutChg>
        <pc:sldLayoutChg chg="del">
          <pc:chgData name="Rob van der Veer" userId="c172e73b-0665-4eda-97f3-f26f13acd700" providerId="ADAL" clId="{7BE68BC5-B443-844F-8981-01CE5E51904F}" dt="2024-04-10T13:42:12.355" v="28" actId="2696"/>
          <pc:sldLayoutMkLst>
            <pc:docMk/>
            <pc:sldMasterMk cId="197467808" sldId="2147483648"/>
            <pc:sldLayoutMk cId="19656773" sldId="2147483716"/>
          </pc:sldLayoutMkLst>
        </pc:sldLayoutChg>
        <pc:sldLayoutChg chg="del">
          <pc:chgData name="Rob van der Veer" userId="c172e73b-0665-4eda-97f3-f26f13acd700" providerId="ADAL" clId="{7BE68BC5-B443-844F-8981-01CE5E51904F}" dt="2024-04-10T13:42:12.430" v="32" actId="2696"/>
          <pc:sldLayoutMkLst>
            <pc:docMk/>
            <pc:sldMasterMk cId="197467808" sldId="2147483648"/>
            <pc:sldLayoutMk cId="3021480665" sldId="2147483717"/>
          </pc:sldLayoutMkLst>
        </pc:sldLayoutChg>
        <pc:sldLayoutChg chg="del">
          <pc:chgData name="Rob van der Veer" userId="c172e73b-0665-4eda-97f3-f26f13acd700" providerId="ADAL" clId="{7BE68BC5-B443-844F-8981-01CE5E51904F}" dt="2024-04-10T13:45:10.149" v="164" actId="2696"/>
          <pc:sldLayoutMkLst>
            <pc:docMk/>
            <pc:sldMasterMk cId="197467808" sldId="2147483648"/>
            <pc:sldLayoutMk cId="639390966" sldId="2147483719"/>
          </pc:sldLayoutMkLst>
        </pc:sldLayoutChg>
        <pc:sldLayoutChg chg="del">
          <pc:chgData name="Rob van der Veer" userId="c172e73b-0665-4eda-97f3-f26f13acd700" providerId="ADAL" clId="{7BE68BC5-B443-844F-8981-01CE5E51904F}" dt="2024-04-10T13:45:11.282" v="165" actId="2696"/>
          <pc:sldLayoutMkLst>
            <pc:docMk/>
            <pc:sldMasterMk cId="197467808" sldId="2147483648"/>
            <pc:sldLayoutMk cId="3251111631" sldId="2147483721"/>
          </pc:sldLayoutMkLst>
        </pc:sldLayoutChg>
        <pc:sldLayoutChg chg="del">
          <pc:chgData name="Rob van der Veer" userId="c172e73b-0665-4eda-97f3-f26f13acd700" providerId="ADAL" clId="{7BE68BC5-B443-844F-8981-01CE5E51904F}" dt="2024-04-10T13:45:12.283" v="166" actId="2696"/>
          <pc:sldLayoutMkLst>
            <pc:docMk/>
            <pc:sldMasterMk cId="197467808" sldId="2147483648"/>
            <pc:sldLayoutMk cId="3989262209" sldId="2147483722"/>
          </pc:sldLayoutMkLst>
        </pc:sldLayoutChg>
        <pc:sldLayoutChg chg="del">
          <pc:chgData name="Rob van der Veer" userId="c172e73b-0665-4eda-97f3-f26f13acd700" providerId="ADAL" clId="{7BE68BC5-B443-844F-8981-01CE5E51904F}" dt="2024-04-10T13:42:21.749" v="37" actId="2696"/>
          <pc:sldLayoutMkLst>
            <pc:docMk/>
            <pc:sldMasterMk cId="197467808" sldId="2147483648"/>
            <pc:sldLayoutMk cId="2111024487" sldId="2147483726"/>
          </pc:sldLayoutMkLst>
        </pc:sldLayoutChg>
        <pc:sldLayoutChg chg="add del">
          <pc:chgData name="Rob van der Veer" userId="c172e73b-0665-4eda-97f3-f26f13acd700" providerId="ADAL" clId="{7BE68BC5-B443-844F-8981-01CE5E51904F}" dt="2024-04-10T13:42:26.232" v="40" actId="2696"/>
          <pc:sldLayoutMkLst>
            <pc:docMk/>
            <pc:sldMasterMk cId="197467808" sldId="2147483648"/>
            <pc:sldLayoutMk cId="1867249181" sldId="2147483727"/>
          </pc:sldLayoutMkLst>
        </pc:sldLayoutChg>
        <pc:sldLayoutChg chg="del">
          <pc:chgData name="Rob van der Veer" userId="c172e73b-0665-4eda-97f3-f26f13acd700" providerId="ADAL" clId="{7BE68BC5-B443-844F-8981-01CE5E51904F}" dt="2024-04-10T13:40:47.742" v="18" actId="2696"/>
          <pc:sldLayoutMkLst>
            <pc:docMk/>
            <pc:sldMasterMk cId="197467808" sldId="2147483648"/>
            <pc:sldLayoutMk cId="1370293827" sldId="2147483728"/>
          </pc:sldLayoutMkLst>
        </pc:sldLayoutChg>
      </pc:sldMasterChg>
    </pc:docChg>
  </pc:docChgLst>
  <pc:docChgLst>
    <pc:chgData name="Rob van der Veer" userId="c172e73b-0665-4eda-97f3-f26f13acd700" providerId="ADAL" clId="{20B61733-906D-024F-A2D6-8C8D5F69600A}"/>
    <pc:docChg chg="custSel modSld">
      <pc:chgData name="Rob van der Veer" userId="c172e73b-0665-4eda-97f3-f26f13acd700" providerId="ADAL" clId="{20B61733-906D-024F-A2D6-8C8D5F69600A}" dt="2024-04-10T06:59:11.851" v="1" actId="478"/>
      <pc:docMkLst>
        <pc:docMk/>
      </pc:docMkLst>
      <pc:sldChg chg="modSp">
        <pc:chgData name="Rob van der Veer" userId="c172e73b-0665-4eda-97f3-f26f13acd700" providerId="ADAL" clId="{20B61733-906D-024F-A2D6-8C8D5F69600A}" dt="2024-04-09T14:43:32.168" v="0" actId="18331"/>
        <pc:sldMkLst>
          <pc:docMk/>
          <pc:sldMk cId="605896248" sldId="10898"/>
        </pc:sldMkLst>
        <pc:picChg chg="mod">
          <ac:chgData name="Rob van der Veer" userId="c172e73b-0665-4eda-97f3-f26f13acd700" providerId="ADAL" clId="{20B61733-906D-024F-A2D6-8C8D5F69600A}" dt="2024-04-09T14:43:32.168" v="0" actId="18331"/>
          <ac:picMkLst>
            <pc:docMk/>
            <pc:sldMk cId="605896248" sldId="10898"/>
            <ac:picMk id="12" creationId="{63476F6F-3831-665E-2541-9C370006441E}"/>
          </ac:picMkLst>
        </pc:picChg>
      </pc:sldChg>
      <pc:sldChg chg="delSp mod">
        <pc:chgData name="Rob van der Veer" userId="c172e73b-0665-4eda-97f3-f26f13acd700" providerId="ADAL" clId="{20B61733-906D-024F-A2D6-8C8D5F69600A}" dt="2024-04-10T06:59:11.851" v="1" actId="478"/>
        <pc:sldMkLst>
          <pc:docMk/>
          <pc:sldMk cId="202482989" sldId="10899"/>
        </pc:sldMkLst>
        <pc:spChg chg="del">
          <ac:chgData name="Rob van der Veer" userId="c172e73b-0665-4eda-97f3-f26f13acd700" providerId="ADAL" clId="{20B61733-906D-024F-A2D6-8C8D5F69600A}" dt="2024-04-10T06:59:11.851" v="1" actId="478"/>
          <ac:spMkLst>
            <pc:docMk/>
            <pc:sldMk cId="202482989" sldId="10899"/>
            <ac:spMk id="7" creationId="{CF47C230-3638-81A4-8093-3A9303000BB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AF400D1-FA8E-6548-A590-873477C843F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B4962C3-51DB-5B49-AE33-9436051173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255C68-584F-174D-BB81-51BF91708794}" type="datetimeFigureOut">
              <a:rPr lang="en-US" smtClean="0"/>
              <a:t>4/10/24</a:t>
            </a:fld>
            <a:endParaRPr lang="en-US"/>
          </a:p>
        </p:txBody>
      </p:sp>
      <p:sp>
        <p:nvSpPr>
          <p:cNvPr id="4" name="Footer Placeholder 3">
            <a:extLst>
              <a:ext uri="{FF2B5EF4-FFF2-40B4-BE49-F238E27FC236}">
                <a16:creationId xmlns:a16="http://schemas.microsoft.com/office/drawing/2014/main" id="{64633DF3-39D0-BC4B-8900-A41729E59CD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4D735CF-6CE3-3041-89CE-FA86F745DE4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A955B2-A2D5-2846-95B1-99C033D9F488}" type="slidenum">
              <a:rPr lang="en-US" smtClean="0"/>
              <a:t>‹#›</a:t>
            </a:fld>
            <a:endParaRPr lang="en-US"/>
          </a:p>
        </p:txBody>
      </p:sp>
    </p:spTree>
    <p:extLst>
      <p:ext uri="{BB962C8B-B14F-4D97-AF65-F5344CB8AC3E}">
        <p14:creationId xmlns:p14="http://schemas.microsoft.com/office/powerpoint/2010/main" val="17689016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EDAAC4-819D-C544-9EA1-C73624CFD70B}" type="datetimeFigureOut">
              <a:rPr lang="en-US" smtClean="0"/>
              <a:t>4/10/24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08DED6-61EF-5240-95D8-926F20A98C89}" type="slidenum">
              <a:rPr lang="en-US" smtClean="0"/>
              <a:t>‹#›</a:t>
            </a:fld>
            <a:endParaRPr lang="en-US"/>
          </a:p>
        </p:txBody>
      </p:sp>
    </p:spTree>
    <p:extLst>
      <p:ext uri="{BB962C8B-B14F-4D97-AF65-F5344CB8AC3E}">
        <p14:creationId xmlns:p14="http://schemas.microsoft.com/office/powerpoint/2010/main" val="1307998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4408DED6-61EF-5240-95D8-926F20A98C89}" type="slidenum">
              <a:rPr lang="en-US" smtClean="0"/>
              <a:t>2</a:t>
            </a:fld>
            <a:endParaRPr lang="en-US"/>
          </a:p>
        </p:txBody>
      </p:sp>
    </p:spTree>
    <p:extLst>
      <p:ext uri="{BB962C8B-B14F-4D97-AF65-F5344CB8AC3E}">
        <p14:creationId xmlns:p14="http://schemas.microsoft.com/office/powerpoint/2010/main" val="3589352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4408DED6-61EF-5240-95D8-926F20A98C89}" type="slidenum">
              <a:rPr lang="en-US" smtClean="0"/>
              <a:t>11</a:t>
            </a:fld>
            <a:endParaRPr lang="en-US"/>
          </a:p>
        </p:txBody>
      </p:sp>
      <p:sp>
        <p:nvSpPr>
          <p:cNvPr id="6" name="Notes Placeholder 5">
            <a:extLst>
              <a:ext uri="{FF2B5EF4-FFF2-40B4-BE49-F238E27FC236}">
                <a16:creationId xmlns:a16="http://schemas.microsoft.com/office/drawing/2014/main" id="{220B6708-AF86-3B95-40D5-3BF6A9A932CF}"/>
              </a:ext>
            </a:extLst>
          </p:cNvPr>
          <p:cNvSpPr>
            <a:spLocks noGrp="1"/>
          </p:cNvSpPr>
          <p:nvPr>
            <p:ph type="body" sz="quarter" idx="3"/>
          </p:nvPr>
        </p:nvSpPr>
        <p:spPr/>
        <p:txBody>
          <a:bodyPr/>
          <a:lstStyle/>
          <a:p>
            <a:endParaRPr lang="en-NL"/>
          </a:p>
        </p:txBody>
      </p:sp>
    </p:spTree>
    <p:extLst>
      <p:ext uri="{BB962C8B-B14F-4D97-AF65-F5344CB8AC3E}">
        <p14:creationId xmlns:p14="http://schemas.microsoft.com/office/powerpoint/2010/main" val="1009423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4408DED6-61EF-5240-95D8-926F20A98C89}" type="slidenum">
              <a:rPr lang="en-US" smtClean="0"/>
              <a:t>12</a:t>
            </a:fld>
            <a:endParaRPr lang="en-US"/>
          </a:p>
        </p:txBody>
      </p:sp>
      <p:sp>
        <p:nvSpPr>
          <p:cNvPr id="6" name="Notes Placeholder 5">
            <a:extLst>
              <a:ext uri="{FF2B5EF4-FFF2-40B4-BE49-F238E27FC236}">
                <a16:creationId xmlns:a16="http://schemas.microsoft.com/office/drawing/2014/main" id="{CF32D24F-DB82-36F7-27FB-9EDF34071CEC}"/>
              </a:ext>
            </a:extLst>
          </p:cNvPr>
          <p:cNvSpPr>
            <a:spLocks noGrp="1"/>
          </p:cNvSpPr>
          <p:nvPr>
            <p:ph type="body" sz="quarter" idx="3"/>
          </p:nvPr>
        </p:nvSpPr>
        <p:spPr/>
        <p:txBody>
          <a:bodyPr/>
          <a:lstStyle/>
          <a:p>
            <a:endParaRPr lang="en-NL"/>
          </a:p>
        </p:txBody>
      </p:sp>
    </p:spTree>
    <p:extLst>
      <p:ext uri="{BB962C8B-B14F-4D97-AF65-F5344CB8AC3E}">
        <p14:creationId xmlns:p14="http://schemas.microsoft.com/office/powerpoint/2010/main" val="22119582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4408DED6-61EF-5240-95D8-926F20A98C89}" type="slidenum">
              <a:rPr lang="en-US" smtClean="0"/>
              <a:t>13</a:t>
            </a:fld>
            <a:endParaRPr lang="en-US"/>
          </a:p>
        </p:txBody>
      </p:sp>
      <p:sp>
        <p:nvSpPr>
          <p:cNvPr id="6" name="Notes Placeholder 5">
            <a:extLst>
              <a:ext uri="{FF2B5EF4-FFF2-40B4-BE49-F238E27FC236}">
                <a16:creationId xmlns:a16="http://schemas.microsoft.com/office/drawing/2014/main" id="{EFFE11F1-F4DC-4B71-3ACA-E0B2D214FD1E}"/>
              </a:ext>
            </a:extLst>
          </p:cNvPr>
          <p:cNvSpPr>
            <a:spLocks noGrp="1"/>
          </p:cNvSpPr>
          <p:nvPr>
            <p:ph type="body" sz="quarter" idx="3"/>
          </p:nvPr>
        </p:nvSpPr>
        <p:spPr/>
        <p:txBody>
          <a:bodyPr/>
          <a:lstStyle/>
          <a:p>
            <a:endParaRPr lang="en-NL"/>
          </a:p>
        </p:txBody>
      </p:sp>
    </p:spTree>
    <p:extLst>
      <p:ext uri="{BB962C8B-B14F-4D97-AF65-F5344CB8AC3E}">
        <p14:creationId xmlns:p14="http://schemas.microsoft.com/office/powerpoint/2010/main" val="28403228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4408DED6-61EF-5240-95D8-926F20A98C89}" type="slidenum">
              <a:rPr lang="en-US" smtClean="0"/>
              <a:t>14</a:t>
            </a:fld>
            <a:endParaRPr lang="en-US"/>
          </a:p>
        </p:txBody>
      </p:sp>
      <p:sp>
        <p:nvSpPr>
          <p:cNvPr id="6" name="Notes Placeholder 5">
            <a:extLst>
              <a:ext uri="{FF2B5EF4-FFF2-40B4-BE49-F238E27FC236}">
                <a16:creationId xmlns:a16="http://schemas.microsoft.com/office/drawing/2014/main" id="{F685A329-A1DC-0B09-5152-9A53D2903A2D}"/>
              </a:ext>
            </a:extLst>
          </p:cNvPr>
          <p:cNvSpPr>
            <a:spLocks noGrp="1"/>
          </p:cNvSpPr>
          <p:nvPr>
            <p:ph type="body" sz="quarter" idx="3"/>
          </p:nvPr>
        </p:nvSpPr>
        <p:spPr/>
        <p:txBody>
          <a:bodyPr/>
          <a:lstStyle/>
          <a:p>
            <a:endParaRPr lang="en-NL"/>
          </a:p>
        </p:txBody>
      </p:sp>
    </p:spTree>
    <p:extLst>
      <p:ext uri="{BB962C8B-B14F-4D97-AF65-F5344CB8AC3E}">
        <p14:creationId xmlns:p14="http://schemas.microsoft.com/office/powerpoint/2010/main" val="2995792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4408DED6-61EF-5240-95D8-926F20A98C89}" type="slidenum">
              <a:rPr lang="en-US" smtClean="0"/>
              <a:t>15</a:t>
            </a:fld>
            <a:endParaRPr lang="en-US"/>
          </a:p>
        </p:txBody>
      </p:sp>
      <p:sp>
        <p:nvSpPr>
          <p:cNvPr id="6" name="Notes Placeholder 5">
            <a:extLst>
              <a:ext uri="{FF2B5EF4-FFF2-40B4-BE49-F238E27FC236}">
                <a16:creationId xmlns:a16="http://schemas.microsoft.com/office/drawing/2014/main" id="{492D1FE4-BD4E-CE80-CFF2-088860E94EB9}"/>
              </a:ext>
            </a:extLst>
          </p:cNvPr>
          <p:cNvSpPr>
            <a:spLocks noGrp="1"/>
          </p:cNvSpPr>
          <p:nvPr>
            <p:ph type="body" sz="quarter" idx="3"/>
          </p:nvPr>
        </p:nvSpPr>
        <p:spPr/>
        <p:txBody>
          <a:bodyPr/>
          <a:lstStyle/>
          <a:p>
            <a:endParaRPr lang="en-NL"/>
          </a:p>
        </p:txBody>
      </p:sp>
    </p:spTree>
    <p:extLst>
      <p:ext uri="{BB962C8B-B14F-4D97-AF65-F5344CB8AC3E}">
        <p14:creationId xmlns:p14="http://schemas.microsoft.com/office/powerpoint/2010/main" val="846792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13979-4762-6ECA-3BC5-539F823365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FCE04D-D341-FF41-B6F1-562FBA209B66}"/>
              </a:ext>
            </a:extLst>
          </p:cNvPr>
          <p:cNvSpPr>
            <a:spLocks noGrp="1" noRot="1" noChangeAspect="1"/>
          </p:cNvSpPr>
          <p:nvPr>
            <p:ph type="sldImg"/>
          </p:nvPr>
        </p:nvSpPr>
        <p:spPr/>
      </p:sp>
      <p:sp>
        <p:nvSpPr>
          <p:cNvPr id="4" name="Slide Number Placeholder 3">
            <a:extLst>
              <a:ext uri="{FF2B5EF4-FFF2-40B4-BE49-F238E27FC236}">
                <a16:creationId xmlns:a16="http://schemas.microsoft.com/office/drawing/2014/main" id="{7F67FDEA-407A-7718-B6A1-D576293602DC}"/>
              </a:ext>
            </a:extLst>
          </p:cNvPr>
          <p:cNvSpPr>
            <a:spLocks noGrp="1"/>
          </p:cNvSpPr>
          <p:nvPr>
            <p:ph type="sldNum" sz="quarter" idx="5"/>
          </p:nvPr>
        </p:nvSpPr>
        <p:spPr/>
        <p:txBody>
          <a:bodyPr/>
          <a:lstStyle/>
          <a:p>
            <a:fld id="{4408DED6-61EF-5240-95D8-926F20A98C89}" type="slidenum">
              <a:rPr lang="en-US" smtClean="0"/>
              <a:t>16</a:t>
            </a:fld>
            <a:endParaRPr lang="en-US"/>
          </a:p>
        </p:txBody>
      </p:sp>
      <p:sp>
        <p:nvSpPr>
          <p:cNvPr id="6" name="Notes Placeholder 5">
            <a:extLst>
              <a:ext uri="{FF2B5EF4-FFF2-40B4-BE49-F238E27FC236}">
                <a16:creationId xmlns:a16="http://schemas.microsoft.com/office/drawing/2014/main" id="{C5083FC5-6D28-F26A-87B3-09B54011FA58}"/>
              </a:ext>
            </a:extLst>
          </p:cNvPr>
          <p:cNvSpPr>
            <a:spLocks noGrp="1"/>
          </p:cNvSpPr>
          <p:nvPr>
            <p:ph type="body" sz="quarter" idx="3"/>
          </p:nvPr>
        </p:nvSpPr>
        <p:spPr/>
        <p:txBody>
          <a:bodyPr/>
          <a:lstStyle/>
          <a:p>
            <a:endParaRPr lang="en-NL"/>
          </a:p>
        </p:txBody>
      </p:sp>
    </p:spTree>
    <p:extLst>
      <p:ext uri="{BB962C8B-B14F-4D97-AF65-F5344CB8AC3E}">
        <p14:creationId xmlns:p14="http://schemas.microsoft.com/office/powerpoint/2010/main" val="557129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269B9-91C0-AAE5-59CA-A88AA1FBF1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CB6929-EDD7-07A3-5FA1-49EA47043DEE}"/>
              </a:ext>
            </a:extLst>
          </p:cNvPr>
          <p:cNvSpPr>
            <a:spLocks noGrp="1" noRot="1" noChangeAspect="1"/>
          </p:cNvSpPr>
          <p:nvPr>
            <p:ph type="sldImg"/>
          </p:nvPr>
        </p:nvSpPr>
        <p:spPr/>
      </p:sp>
      <p:sp>
        <p:nvSpPr>
          <p:cNvPr id="4" name="Slide Number Placeholder 3">
            <a:extLst>
              <a:ext uri="{FF2B5EF4-FFF2-40B4-BE49-F238E27FC236}">
                <a16:creationId xmlns:a16="http://schemas.microsoft.com/office/drawing/2014/main" id="{71C717CD-090F-1573-D628-64D978D3E35C}"/>
              </a:ext>
            </a:extLst>
          </p:cNvPr>
          <p:cNvSpPr>
            <a:spLocks noGrp="1"/>
          </p:cNvSpPr>
          <p:nvPr>
            <p:ph type="sldNum" sz="quarter" idx="5"/>
          </p:nvPr>
        </p:nvSpPr>
        <p:spPr/>
        <p:txBody>
          <a:bodyPr/>
          <a:lstStyle/>
          <a:p>
            <a:fld id="{4408DED6-61EF-5240-95D8-926F20A98C89}" type="slidenum">
              <a:rPr lang="en-US" smtClean="0"/>
              <a:t>17</a:t>
            </a:fld>
            <a:endParaRPr lang="en-US"/>
          </a:p>
        </p:txBody>
      </p:sp>
      <p:sp>
        <p:nvSpPr>
          <p:cNvPr id="6" name="Notes Placeholder 5">
            <a:extLst>
              <a:ext uri="{FF2B5EF4-FFF2-40B4-BE49-F238E27FC236}">
                <a16:creationId xmlns:a16="http://schemas.microsoft.com/office/drawing/2014/main" id="{E22F8CA8-A17C-E351-5976-8CECE347A4BB}"/>
              </a:ext>
            </a:extLst>
          </p:cNvPr>
          <p:cNvSpPr>
            <a:spLocks noGrp="1"/>
          </p:cNvSpPr>
          <p:nvPr>
            <p:ph type="body" sz="quarter" idx="3"/>
          </p:nvPr>
        </p:nvSpPr>
        <p:spPr/>
        <p:txBody>
          <a:bodyPr/>
          <a:lstStyle/>
          <a:p>
            <a:endParaRPr lang="en-NL"/>
          </a:p>
        </p:txBody>
      </p:sp>
    </p:spTree>
    <p:extLst>
      <p:ext uri="{BB962C8B-B14F-4D97-AF65-F5344CB8AC3E}">
        <p14:creationId xmlns:p14="http://schemas.microsoft.com/office/powerpoint/2010/main" val="5773593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1C2CD-797A-B5EB-8979-35A860BF16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4A34E9-DDE1-C401-4399-2BD7E2BF848C}"/>
              </a:ext>
            </a:extLst>
          </p:cNvPr>
          <p:cNvSpPr>
            <a:spLocks noGrp="1" noRot="1" noChangeAspect="1"/>
          </p:cNvSpPr>
          <p:nvPr>
            <p:ph type="sldImg"/>
          </p:nvPr>
        </p:nvSpPr>
        <p:spPr/>
      </p:sp>
      <p:sp>
        <p:nvSpPr>
          <p:cNvPr id="4" name="Slide Number Placeholder 3">
            <a:extLst>
              <a:ext uri="{FF2B5EF4-FFF2-40B4-BE49-F238E27FC236}">
                <a16:creationId xmlns:a16="http://schemas.microsoft.com/office/drawing/2014/main" id="{33F9E524-FCF5-DF6D-692E-620D7642259F}"/>
              </a:ext>
            </a:extLst>
          </p:cNvPr>
          <p:cNvSpPr>
            <a:spLocks noGrp="1"/>
          </p:cNvSpPr>
          <p:nvPr>
            <p:ph type="sldNum" sz="quarter" idx="5"/>
          </p:nvPr>
        </p:nvSpPr>
        <p:spPr/>
        <p:txBody>
          <a:bodyPr/>
          <a:lstStyle/>
          <a:p>
            <a:fld id="{4408DED6-61EF-5240-95D8-926F20A98C89}" type="slidenum">
              <a:rPr lang="en-US" smtClean="0"/>
              <a:t>18</a:t>
            </a:fld>
            <a:endParaRPr lang="en-US"/>
          </a:p>
        </p:txBody>
      </p:sp>
      <p:sp>
        <p:nvSpPr>
          <p:cNvPr id="6" name="Notes Placeholder 5">
            <a:extLst>
              <a:ext uri="{FF2B5EF4-FFF2-40B4-BE49-F238E27FC236}">
                <a16:creationId xmlns:a16="http://schemas.microsoft.com/office/drawing/2014/main" id="{1468D3C8-4880-1EA7-B8B3-E5CE353A0ED7}"/>
              </a:ext>
            </a:extLst>
          </p:cNvPr>
          <p:cNvSpPr>
            <a:spLocks noGrp="1"/>
          </p:cNvSpPr>
          <p:nvPr>
            <p:ph type="body" sz="quarter" idx="3"/>
          </p:nvPr>
        </p:nvSpPr>
        <p:spPr/>
        <p:txBody>
          <a:bodyPr/>
          <a:lstStyle/>
          <a:p>
            <a:endParaRPr lang="en-NL"/>
          </a:p>
        </p:txBody>
      </p:sp>
    </p:spTree>
    <p:extLst>
      <p:ext uri="{BB962C8B-B14F-4D97-AF65-F5344CB8AC3E}">
        <p14:creationId xmlns:p14="http://schemas.microsoft.com/office/powerpoint/2010/main" val="42605552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343CAC-26DE-37A4-E5F4-E182E39097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681CF2-EBDE-DD12-6C30-7C702DE2C4CB}"/>
              </a:ext>
            </a:extLst>
          </p:cNvPr>
          <p:cNvSpPr>
            <a:spLocks noGrp="1" noRot="1" noChangeAspect="1"/>
          </p:cNvSpPr>
          <p:nvPr>
            <p:ph type="sldImg"/>
          </p:nvPr>
        </p:nvSpPr>
        <p:spPr/>
      </p:sp>
      <p:sp>
        <p:nvSpPr>
          <p:cNvPr id="4" name="Slide Number Placeholder 3">
            <a:extLst>
              <a:ext uri="{FF2B5EF4-FFF2-40B4-BE49-F238E27FC236}">
                <a16:creationId xmlns:a16="http://schemas.microsoft.com/office/drawing/2014/main" id="{F7A2103F-6D19-D7F7-A987-4DCA712CC24E}"/>
              </a:ext>
            </a:extLst>
          </p:cNvPr>
          <p:cNvSpPr>
            <a:spLocks noGrp="1"/>
          </p:cNvSpPr>
          <p:nvPr>
            <p:ph type="sldNum" sz="quarter" idx="5"/>
          </p:nvPr>
        </p:nvSpPr>
        <p:spPr/>
        <p:txBody>
          <a:bodyPr/>
          <a:lstStyle/>
          <a:p>
            <a:fld id="{4408DED6-61EF-5240-95D8-926F20A98C89}" type="slidenum">
              <a:rPr lang="en-US" smtClean="0"/>
              <a:t>19</a:t>
            </a:fld>
            <a:endParaRPr lang="en-US"/>
          </a:p>
        </p:txBody>
      </p:sp>
      <p:sp>
        <p:nvSpPr>
          <p:cNvPr id="6" name="Notes Placeholder 5">
            <a:extLst>
              <a:ext uri="{FF2B5EF4-FFF2-40B4-BE49-F238E27FC236}">
                <a16:creationId xmlns:a16="http://schemas.microsoft.com/office/drawing/2014/main" id="{CB1F3944-3F7D-D1F0-5271-9C17803EA89C}"/>
              </a:ext>
            </a:extLst>
          </p:cNvPr>
          <p:cNvSpPr>
            <a:spLocks noGrp="1"/>
          </p:cNvSpPr>
          <p:nvPr>
            <p:ph type="body" sz="quarter" idx="3"/>
          </p:nvPr>
        </p:nvSpPr>
        <p:spPr/>
        <p:txBody>
          <a:bodyPr/>
          <a:lstStyle/>
          <a:p>
            <a:endParaRPr lang="en-NL"/>
          </a:p>
        </p:txBody>
      </p:sp>
    </p:spTree>
    <p:extLst>
      <p:ext uri="{BB962C8B-B14F-4D97-AF65-F5344CB8AC3E}">
        <p14:creationId xmlns:p14="http://schemas.microsoft.com/office/powerpoint/2010/main" val="1302362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3D12A-8F69-2AE2-AF31-87BDF48D13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8C7BA2-8740-02D8-B745-38A8E62C4AFC}"/>
              </a:ext>
            </a:extLst>
          </p:cNvPr>
          <p:cNvSpPr>
            <a:spLocks noGrp="1" noRot="1" noChangeAspect="1"/>
          </p:cNvSpPr>
          <p:nvPr>
            <p:ph type="sldImg"/>
          </p:nvPr>
        </p:nvSpPr>
        <p:spPr/>
      </p:sp>
      <p:sp>
        <p:nvSpPr>
          <p:cNvPr id="4" name="Slide Number Placeholder 3">
            <a:extLst>
              <a:ext uri="{FF2B5EF4-FFF2-40B4-BE49-F238E27FC236}">
                <a16:creationId xmlns:a16="http://schemas.microsoft.com/office/drawing/2014/main" id="{3AE7B99B-A43C-A3B4-73A4-E8D74440AF32}"/>
              </a:ext>
            </a:extLst>
          </p:cNvPr>
          <p:cNvSpPr>
            <a:spLocks noGrp="1"/>
          </p:cNvSpPr>
          <p:nvPr>
            <p:ph type="sldNum" sz="quarter" idx="5"/>
          </p:nvPr>
        </p:nvSpPr>
        <p:spPr/>
        <p:txBody>
          <a:bodyPr/>
          <a:lstStyle/>
          <a:p>
            <a:fld id="{4408DED6-61EF-5240-95D8-926F20A98C89}" type="slidenum">
              <a:rPr lang="en-US" smtClean="0"/>
              <a:t>20</a:t>
            </a:fld>
            <a:endParaRPr lang="en-US"/>
          </a:p>
        </p:txBody>
      </p:sp>
      <p:sp>
        <p:nvSpPr>
          <p:cNvPr id="6" name="Notes Placeholder 5">
            <a:extLst>
              <a:ext uri="{FF2B5EF4-FFF2-40B4-BE49-F238E27FC236}">
                <a16:creationId xmlns:a16="http://schemas.microsoft.com/office/drawing/2014/main" id="{091D2510-E03D-EE57-BB16-43EBA3E8C121}"/>
              </a:ext>
            </a:extLst>
          </p:cNvPr>
          <p:cNvSpPr>
            <a:spLocks noGrp="1"/>
          </p:cNvSpPr>
          <p:nvPr>
            <p:ph type="body" sz="quarter" idx="3"/>
          </p:nvPr>
        </p:nvSpPr>
        <p:spPr/>
        <p:txBody>
          <a:bodyPr/>
          <a:lstStyle/>
          <a:p>
            <a:endParaRPr lang="en-NL"/>
          </a:p>
        </p:txBody>
      </p:sp>
    </p:spTree>
    <p:extLst>
      <p:ext uri="{BB962C8B-B14F-4D97-AF65-F5344CB8AC3E}">
        <p14:creationId xmlns:p14="http://schemas.microsoft.com/office/powerpoint/2010/main" val="2305608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4408DED6-61EF-5240-95D8-926F20A98C89}" type="slidenum">
              <a:rPr lang="en-US" smtClean="0"/>
              <a:t>3</a:t>
            </a:fld>
            <a:endParaRPr lang="en-US"/>
          </a:p>
        </p:txBody>
      </p:sp>
    </p:spTree>
    <p:extLst>
      <p:ext uri="{BB962C8B-B14F-4D97-AF65-F5344CB8AC3E}">
        <p14:creationId xmlns:p14="http://schemas.microsoft.com/office/powerpoint/2010/main" val="1845009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4408DED6-61EF-5240-95D8-926F20A98C89}" type="slidenum">
              <a:rPr lang="en-US" smtClean="0"/>
              <a:t>21</a:t>
            </a:fld>
            <a:endParaRPr lang="en-US"/>
          </a:p>
        </p:txBody>
      </p:sp>
    </p:spTree>
    <p:extLst>
      <p:ext uri="{BB962C8B-B14F-4D97-AF65-F5344CB8AC3E}">
        <p14:creationId xmlns:p14="http://schemas.microsoft.com/office/powerpoint/2010/main" val="32034090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4408DED6-61EF-5240-95D8-926F20A98C89}" type="slidenum">
              <a:rPr lang="en-US" smtClean="0"/>
              <a:t>22</a:t>
            </a:fld>
            <a:endParaRPr lang="en-US"/>
          </a:p>
        </p:txBody>
      </p:sp>
      <p:sp>
        <p:nvSpPr>
          <p:cNvPr id="6" name="Notes Placeholder 5">
            <a:extLst>
              <a:ext uri="{FF2B5EF4-FFF2-40B4-BE49-F238E27FC236}">
                <a16:creationId xmlns:a16="http://schemas.microsoft.com/office/drawing/2014/main" id="{BE62FF21-2ACC-A350-0686-0233AED8ED94}"/>
              </a:ext>
            </a:extLst>
          </p:cNvPr>
          <p:cNvSpPr>
            <a:spLocks noGrp="1"/>
          </p:cNvSpPr>
          <p:nvPr>
            <p:ph type="body" sz="quarter" idx="3"/>
          </p:nvPr>
        </p:nvSpPr>
        <p:spPr/>
        <p:txBody>
          <a:bodyPr/>
          <a:lstStyle/>
          <a:p>
            <a:endParaRPr lang="en-NL"/>
          </a:p>
        </p:txBody>
      </p:sp>
    </p:spTree>
    <p:extLst>
      <p:ext uri="{BB962C8B-B14F-4D97-AF65-F5344CB8AC3E}">
        <p14:creationId xmlns:p14="http://schemas.microsoft.com/office/powerpoint/2010/main" val="22931239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NL" u="sng"/>
          </a:p>
        </p:txBody>
      </p:sp>
      <p:sp>
        <p:nvSpPr>
          <p:cNvPr id="4" name="Slide Number Placeholder 3"/>
          <p:cNvSpPr>
            <a:spLocks noGrp="1"/>
          </p:cNvSpPr>
          <p:nvPr>
            <p:ph type="sldNum" sz="quarter" idx="5"/>
          </p:nvPr>
        </p:nvSpPr>
        <p:spPr/>
        <p:txBody>
          <a:bodyPr/>
          <a:lstStyle/>
          <a:p>
            <a:fld id="{4408DED6-61EF-5240-95D8-926F20A98C89}" type="slidenum">
              <a:rPr lang="en-US" smtClean="0"/>
              <a:t>23</a:t>
            </a:fld>
            <a:endParaRPr lang="en-US"/>
          </a:p>
        </p:txBody>
      </p:sp>
    </p:spTree>
    <p:extLst>
      <p:ext uri="{BB962C8B-B14F-4D97-AF65-F5344CB8AC3E}">
        <p14:creationId xmlns:p14="http://schemas.microsoft.com/office/powerpoint/2010/main" val="21833478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F99B69-9689-F8CB-8255-38AAB4EBB5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509311-8325-D718-1BD1-E32A856520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3BEDB0-6C9A-5DD3-D27D-75E38D8CA022}"/>
              </a:ext>
            </a:extLst>
          </p:cNvPr>
          <p:cNvSpPr>
            <a:spLocks noGrp="1"/>
          </p:cNvSpPr>
          <p:nvPr>
            <p:ph type="body" idx="1"/>
          </p:nvPr>
        </p:nvSpPr>
        <p:spPr/>
        <p:txBody>
          <a:bodyPr/>
          <a:lstStyle/>
          <a:p>
            <a:endParaRPr lang="en-NL"/>
          </a:p>
        </p:txBody>
      </p:sp>
      <p:sp>
        <p:nvSpPr>
          <p:cNvPr id="4" name="Slide Number Placeholder 3">
            <a:extLst>
              <a:ext uri="{FF2B5EF4-FFF2-40B4-BE49-F238E27FC236}">
                <a16:creationId xmlns:a16="http://schemas.microsoft.com/office/drawing/2014/main" id="{92C70207-2C4B-A1EC-A1CE-FED7F4B85EAB}"/>
              </a:ext>
            </a:extLst>
          </p:cNvPr>
          <p:cNvSpPr>
            <a:spLocks noGrp="1"/>
          </p:cNvSpPr>
          <p:nvPr>
            <p:ph type="sldNum" sz="quarter" idx="5"/>
          </p:nvPr>
        </p:nvSpPr>
        <p:spPr/>
        <p:txBody>
          <a:bodyPr/>
          <a:lstStyle/>
          <a:p>
            <a:fld id="{4408DED6-61EF-5240-95D8-926F20A98C89}" type="slidenum">
              <a:rPr lang="en-US" smtClean="0"/>
              <a:t>25</a:t>
            </a:fld>
            <a:endParaRPr lang="en-US"/>
          </a:p>
        </p:txBody>
      </p:sp>
    </p:spTree>
    <p:extLst>
      <p:ext uri="{BB962C8B-B14F-4D97-AF65-F5344CB8AC3E}">
        <p14:creationId xmlns:p14="http://schemas.microsoft.com/office/powerpoint/2010/main" val="36363401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F99B69-9689-F8CB-8255-38AAB4EBB5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509311-8325-D718-1BD1-E32A856520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3BEDB0-6C9A-5DD3-D27D-75E38D8CA022}"/>
              </a:ext>
            </a:extLst>
          </p:cNvPr>
          <p:cNvSpPr>
            <a:spLocks noGrp="1"/>
          </p:cNvSpPr>
          <p:nvPr>
            <p:ph type="body" idx="1"/>
          </p:nvPr>
        </p:nvSpPr>
        <p:spPr/>
        <p:txBody>
          <a:bodyPr/>
          <a:lstStyle/>
          <a:p>
            <a:endParaRPr lang="en-NL"/>
          </a:p>
        </p:txBody>
      </p:sp>
      <p:sp>
        <p:nvSpPr>
          <p:cNvPr id="4" name="Slide Number Placeholder 3">
            <a:extLst>
              <a:ext uri="{FF2B5EF4-FFF2-40B4-BE49-F238E27FC236}">
                <a16:creationId xmlns:a16="http://schemas.microsoft.com/office/drawing/2014/main" id="{92C70207-2C4B-A1EC-A1CE-FED7F4B85EAB}"/>
              </a:ext>
            </a:extLst>
          </p:cNvPr>
          <p:cNvSpPr>
            <a:spLocks noGrp="1"/>
          </p:cNvSpPr>
          <p:nvPr>
            <p:ph type="sldNum" sz="quarter" idx="5"/>
          </p:nvPr>
        </p:nvSpPr>
        <p:spPr/>
        <p:txBody>
          <a:bodyPr/>
          <a:lstStyle/>
          <a:p>
            <a:fld id="{4408DED6-61EF-5240-95D8-926F20A98C89}" type="slidenum">
              <a:rPr lang="en-US" smtClean="0"/>
              <a:t>26</a:t>
            </a:fld>
            <a:endParaRPr lang="en-US"/>
          </a:p>
        </p:txBody>
      </p:sp>
    </p:spTree>
    <p:extLst>
      <p:ext uri="{BB962C8B-B14F-4D97-AF65-F5344CB8AC3E}">
        <p14:creationId xmlns:p14="http://schemas.microsoft.com/office/powerpoint/2010/main" val="18638639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F99B69-9689-F8CB-8255-38AAB4EBB5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509311-8325-D718-1BD1-E32A856520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3BEDB0-6C9A-5DD3-D27D-75E38D8CA022}"/>
              </a:ext>
            </a:extLst>
          </p:cNvPr>
          <p:cNvSpPr>
            <a:spLocks noGrp="1"/>
          </p:cNvSpPr>
          <p:nvPr>
            <p:ph type="body" idx="1"/>
          </p:nvPr>
        </p:nvSpPr>
        <p:spPr/>
        <p:txBody>
          <a:bodyPr/>
          <a:lstStyle/>
          <a:p>
            <a:endParaRPr lang="en-NL"/>
          </a:p>
        </p:txBody>
      </p:sp>
      <p:sp>
        <p:nvSpPr>
          <p:cNvPr id="4" name="Slide Number Placeholder 3">
            <a:extLst>
              <a:ext uri="{FF2B5EF4-FFF2-40B4-BE49-F238E27FC236}">
                <a16:creationId xmlns:a16="http://schemas.microsoft.com/office/drawing/2014/main" id="{92C70207-2C4B-A1EC-A1CE-FED7F4B85EAB}"/>
              </a:ext>
            </a:extLst>
          </p:cNvPr>
          <p:cNvSpPr>
            <a:spLocks noGrp="1"/>
          </p:cNvSpPr>
          <p:nvPr>
            <p:ph type="sldNum" sz="quarter" idx="5"/>
          </p:nvPr>
        </p:nvSpPr>
        <p:spPr/>
        <p:txBody>
          <a:bodyPr/>
          <a:lstStyle/>
          <a:p>
            <a:fld id="{4408DED6-61EF-5240-95D8-926F20A98C89}" type="slidenum">
              <a:rPr lang="en-US" smtClean="0"/>
              <a:t>27</a:t>
            </a:fld>
            <a:endParaRPr lang="en-US"/>
          </a:p>
        </p:txBody>
      </p:sp>
    </p:spTree>
    <p:extLst>
      <p:ext uri="{BB962C8B-B14F-4D97-AF65-F5344CB8AC3E}">
        <p14:creationId xmlns:p14="http://schemas.microsoft.com/office/powerpoint/2010/main" val="14753953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4408DED6-61EF-5240-95D8-926F20A98C89}" type="slidenum">
              <a:rPr lang="en-US" smtClean="0"/>
              <a:t>28</a:t>
            </a:fld>
            <a:endParaRPr lang="en-US"/>
          </a:p>
        </p:txBody>
      </p:sp>
      <p:sp>
        <p:nvSpPr>
          <p:cNvPr id="6" name="Notes Placeholder 5">
            <a:extLst>
              <a:ext uri="{FF2B5EF4-FFF2-40B4-BE49-F238E27FC236}">
                <a16:creationId xmlns:a16="http://schemas.microsoft.com/office/drawing/2014/main" id="{C183CD14-521B-7277-A00D-CCB909688D25}"/>
              </a:ext>
            </a:extLst>
          </p:cNvPr>
          <p:cNvSpPr>
            <a:spLocks noGrp="1"/>
          </p:cNvSpPr>
          <p:nvPr>
            <p:ph type="body" sz="quarter" idx="3"/>
          </p:nvPr>
        </p:nvSpPr>
        <p:spPr/>
        <p:txBody>
          <a:bodyPr/>
          <a:lstStyle/>
          <a:p>
            <a:endParaRPr lang="en-NL"/>
          </a:p>
        </p:txBody>
      </p:sp>
    </p:spTree>
    <p:extLst>
      <p:ext uri="{BB962C8B-B14F-4D97-AF65-F5344CB8AC3E}">
        <p14:creationId xmlns:p14="http://schemas.microsoft.com/office/powerpoint/2010/main" val="5107510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2F901-41A2-B4B9-E0C5-A3DDDCEFB6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28AAF5-BA4C-9B33-9CFA-745A86EE2669}"/>
              </a:ext>
            </a:extLst>
          </p:cNvPr>
          <p:cNvSpPr>
            <a:spLocks noGrp="1" noRot="1" noChangeAspect="1"/>
          </p:cNvSpPr>
          <p:nvPr>
            <p:ph type="sldImg"/>
          </p:nvPr>
        </p:nvSpPr>
        <p:spPr/>
      </p:sp>
      <p:sp>
        <p:nvSpPr>
          <p:cNvPr id="4" name="Slide Number Placeholder 3">
            <a:extLst>
              <a:ext uri="{FF2B5EF4-FFF2-40B4-BE49-F238E27FC236}">
                <a16:creationId xmlns:a16="http://schemas.microsoft.com/office/drawing/2014/main" id="{6C5EB50A-D55A-64FB-30D7-A73423ED55AB}"/>
              </a:ext>
            </a:extLst>
          </p:cNvPr>
          <p:cNvSpPr>
            <a:spLocks noGrp="1"/>
          </p:cNvSpPr>
          <p:nvPr>
            <p:ph type="sldNum" sz="quarter" idx="5"/>
          </p:nvPr>
        </p:nvSpPr>
        <p:spPr/>
        <p:txBody>
          <a:bodyPr/>
          <a:lstStyle/>
          <a:p>
            <a:fld id="{4408DED6-61EF-5240-95D8-926F20A98C89}" type="slidenum">
              <a:rPr lang="en-US" smtClean="0"/>
              <a:t>29</a:t>
            </a:fld>
            <a:endParaRPr lang="en-US"/>
          </a:p>
        </p:txBody>
      </p:sp>
      <p:sp>
        <p:nvSpPr>
          <p:cNvPr id="6" name="Notes Placeholder 5">
            <a:extLst>
              <a:ext uri="{FF2B5EF4-FFF2-40B4-BE49-F238E27FC236}">
                <a16:creationId xmlns:a16="http://schemas.microsoft.com/office/drawing/2014/main" id="{58219FCB-E745-99A2-534D-D684843A31EE}"/>
              </a:ext>
            </a:extLst>
          </p:cNvPr>
          <p:cNvSpPr>
            <a:spLocks noGrp="1"/>
          </p:cNvSpPr>
          <p:nvPr>
            <p:ph type="body" sz="quarter" idx="3"/>
          </p:nvPr>
        </p:nvSpPr>
        <p:spPr/>
        <p:txBody>
          <a:bodyPr/>
          <a:lstStyle/>
          <a:p>
            <a:endParaRPr lang="en-NL"/>
          </a:p>
        </p:txBody>
      </p:sp>
    </p:spTree>
    <p:extLst>
      <p:ext uri="{BB962C8B-B14F-4D97-AF65-F5344CB8AC3E}">
        <p14:creationId xmlns:p14="http://schemas.microsoft.com/office/powerpoint/2010/main" val="15801507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4408DED6-61EF-5240-95D8-926F20A98C89}" type="slidenum">
              <a:rPr lang="en-US" smtClean="0"/>
              <a:t>30</a:t>
            </a:fld>
            <a:endParaRPr lang="en-US"/>
          </a:p>
        </p:txBody>
      </p:sp>
    </p:spTree>
    <p:extLst>
      <p:ext uri="{BB962C8B-B14F-4D97-AF65-F5344CB8AC3E}">
        <p14:creationId xmlns:p14="http://schemas.microsoft.com/office/powerpoint/2010/main" val="30000672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4408DED6-61EF-5240-95D8-926F20A98C89}" type="slidenum">
              <a:rPr lang="en-US" smtClean="0"/>
              <a:t>31</a:t>
            </a:fld>
            <a:endParaRPr lang="en-US"/>
          </a:p>
        </p:txBody>
      </p:sp>
      <p:sp>
        <p:nvSpPr>
          <p:cNvPr id="6" name="Notes Placeholder 5">
            <a:extLst>
              <a:ext uri="{FF2B5EF4-FFF2-40B4-BE49-F238E27FC236}">
                <a16:creationId xmlns:a16="http://schemas.microsoft.com/office/drawing/2014/main" id="{428D9848-6007-D1C5-03C3-7B7905B33B01}"/>
              </a:ext>
            </a:extLst>
          </p:cNvPr>
          <p:cNvSpPr>
            <a:spLocks noGrp="1"/>
          </p:cNvSpPr>
          <p:nvPr>
            <p:ph type="body" sz="quarter" idx="3"/>
          </p:nvPr>
        </p:nvSpPr>
        <p:spPr/>
        <p:txBody>
          <a:bodyPr/>
          <a:lstStyle/>
          <a:p>
            <a:endParaRPr lang="en-NL"/>
          </a:p>
        </p:txBody>
      </p:sp>
    </p:spTree>
    <p:extLst>
      <p:ext uri="{BB962C8B-B14F-4D97-AF65-F5344CB8AC3E}">
        <p14:creationId xmlns:p14="http://schemas.microsoft.com/office/powerpoint/2010/main" val="2059838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4408DED6-61EF-5240-95D8-926F20A98C89}" type="slidenum">
              <a:rPr lang="en-US" smtClean="0"/>
              <a:t>4</a:t>
            </a:fld>
            <a:endParaRPr lang="en-US"/>
          </a:p>
        </p:txBody>
      </p:sp>
      <p:sp>
        <p:nvSpPr>
          <p:cNvPr id="6" name="Notes Placeholder 5">
            <a:extLst>
              <a:ext uri="{FF2B5EF4-FFF2-40B4-BE49-F238E27FC236}">
                <a16:creationId xmlns:a16="http://schemas.microsoft.com/office/drawing/2014/main" id="{1FF2BC20-339E-1423-42E0-05DAC892883B}"/>
              </a:ext>
            </a:extLst>
          </p:cNvPr>
          <p:cNvSpPr>
            <a:spLocks noGrp="1"/>
          </p:cNvSpPr>
          <p:nvPr>
            <p:ph type="body" sz="quarter" idx="3"/>
          </p:nvPr>
        </p:nvSpPr>
        <p:spPr/>
        <p:txBody>
          <a:bodyPr/>
          <a:lstStyle/>
          <a:p>
            <a:endParaRPr lang="en-NL"/>
          </a:p>
        </p:txBody>
      </p:sp>
    </p:spTree>
    <p:extLst>
      <p:ext uri="{BB962C8B-B14F-4D97-AF65-F5344CB8AC3E}">
        <p14:creationId xmlns:p14="http://schemas.microsoft.com/office/powerpoint/2010/main" val="1907077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8062F-B762-DD0B-DE09-7CDF24E17C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53D192-B780-BC35-7966-B79A66D6BF22}"/>
              </a:ext>
            </a:extLst>
          </p:cNvPr>
          <p:cNvSpPr>
            <a:spLocks noGrp="1" noRot="1" noChangeAspect="1"/>
          </p:cNvSpPr>
          <p:nvPr>
            <p:ph type="sldImg"/>
          </p:nvPr>
        </p:nvSpPr>
        <p:spPr/>
      </p:sp>
      <p:sp>
        <p:nvSpPr>
          <p:cNvPr id="4" name="Slide Number Placeholder 3">
            <a:extLst>
              <a:ext uri="{FF2B5EF4-FFF2-40B4-BE49-F238E27FC236}">
                <a16:creationId xmlns:a16="http://schemas.microsoft.com/office/drawing/2014/main" id="{1463A7C5-044D-5A1F-4ADE-945DF5C4B13D}"/>
              </a:ext>
            </a:extLst>
          </p:cNvPr>
          <p:cNvSpPr>
            <a:spLocks noGrp="1"/>
          </p:cNvSpPr>
          <p:nvPr>
            <p:ph type="sldNum" sz="quarter" idx="5"/>
          </p:nvPr>
        </p:nvSpPr>
        <p:spPr/>
        <p:txBody>
          <a:bodyPr/>
          <a:lstStyle/>
          <a:p>
            <a:fld id="{4408DED6-61EF-5240-95D8-926F20A98C89}" type="slidenum">
              <a:rPr lang="en-US" smtClean="0"/>
              <a:t>5</a:t>
            </a:fld>
            <a:endParaRPr lang="en-US"/>
          </a:p>
        </p:txBody>
      </p:sp>
      <p:sp>
        <p:nvSpPr>
          <p:cNvPr id="6" name="Notes Placeholder 5">
            <a:extLst>
              <a:ext uri="{FF2B5EF4-FFF2-40B4-BE49-F238E27FC236}">
                <a16:creationId xmlns:a16="http://schemas.microsoft.com/office/drawing/2014/main" id="{AB31B8CB-2BA9-0B8C-353B-9A9DB2F902D4}"/>
              </a:ext>
            </a:extLst>
          </p:cNvPr>
          <p:cNvSpPr>
            <a:spLocks noGrp="1"/>
          </p:cNvSpPr>
          <p:nvPr>
            <p:ph type="body" sz="quarter" idx="3"/>
          </p:nvPr>
        </p:nvSpPr>
        <p:spPr/>
        <p:txBody>
          <a:bodyPr/>
          <a:lstStyle/>
          <a:p>
            <a:endParaRPr lang="en-NL"/>
          </a:p>
        </p:txBody>
      </p:sp>
    </p:spTree>
    <p:extLst>
      <p:ext uri="{BB962C8B-B14F-4D97-AF65-F5344CB8AC3E}">
        <p14:creationId xmlns:p14="http://schemas.microsoft.com/office/powerpoint/2010/main" val="1984700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4408DED6-61EF-5240-95D8-926F20A98C89}" type="slidenum">
              <a:rPr lang="en-US" smtClean="0"/>
              <a:t>6</a:t>
            </a:fld>
            <a:endParaRPr lang="en-US"/>
          </a:p>
        </p:txBody>
      </p:sp>
      <p:sp>
        <p:nvSpPr>
          <p:cNvPr id="6" name="Notes Placeholder 5">
            <a:extLst>
              <a:ext uri="{FF2B5EF4-FFF2-40B4-BE49-F238E27FC236}">
                <a16:creationId xmlns:a16="http://schemas.microsoft.com/office/drawing/2014/main" id="{E1BDC895-98E3-6DB2-FA82-BCB678328E1F}"/>
              </a:ext>
            </a:extLst>
          </p:cNvPr>
          <p:cNvSpPr>
            <a:spLocks noGrp="1"/>
          </p:cNvSpPr>
          <p:nvPr>
            <p:ph type="body" sz="quarter" idx="3"/>
          </p:nvPr>
        </p:nvSpPr>
        <p:spPr/>
        <p:txBody>
          <a:bodyPr/>
          <a:lstStyle/>
          <a:p>
            <a:endParaRPr lang="en-NL"/>
          </a:p>
        </p:txBody>
      </p:sp>
    </p:spTree>
    <p:extLst>
      <p:ext uri="{BB962C8B-B14F-4D97-AF65-F5344CB8AC3E}">
        <p14:creationId xmlns:p14="http://schemas.microsoft.com/office/powerpoint/2010/main" val="1722367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4408DED6-61EF-5240-95D8-926F20A98C89}" type="slidenum">
              <a:rPr lang="en-US" smtClean="0"/>
              <a:t>7</a:t>
            </a:fld>
            <a:endParaRPr lang="en-US"/>
          </a:p>
        </p:txBody>
      </p:sp>
      <p:sp>
        <p:nvSpPr>
          <p:cNvPr id="6" name="Notes Placeholder 5">
            <a:extLst>
              <a:ext uri="{FF2B5EF4-FFF2-40B4-BE49-F238E27FC236}">
                <a16:creationId xmlns:a16="http://schemas.microsoft.com/office/drawing/2014/main" id="{781EC523-45CA-D45A-A7B2-79E2469F75C6}"/>
              </a:ext>
            </a:extLst>
          </p:cNvPr>
          <p:cNvSpPr>
            <a:spLocks noGrp="1"/>
          </p:cNvSpPr>
          <p:nvPr>
            <p:ph type="body" sz="quarter" idx="3"/>
          </p:nvPr>
        </p:nvSpPr>
        <p:spPr/>
        <p:txBody>
          <a:bodyPr/>
          <a:lstStyle/>
          <a:p>
            <a:endParaRPr lang="en-NL"/>
          </a:p>
        </p:txBody>
      </p:sp>
    </p:spTree>
    <p:extLst>
      <p:ext uri="{BB962C8B-B14F-4D97-AF65-F5344CB8AC3E}">
        <p14:creationId xmlns:p14="http://schemas.microsoft.com/office/powerpoint/2010/main" val="35171469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4408DED6-61EF-5240-95D8-926F20A98C89}" type="slidenum">
              <a:rPr lang="en-US" smtClean="0"/>
              <a:t>8</a:t>
            </a:fld>
            <a:endParaRPr lang="en-US"/>
          </a:p>
        </p:txBody>
      </p:sp>
      <p:sp>
        <p:nvSpPr>
          <p:cNvPr id="6" name="Notes Placeholder 5">
            <a:extLst>
              <a:ext uri="{FF2B5EF4-FFF2-40B4-BE49-F238E27FC236}">
                <a16:creationId xmlns:a16="http://schemas.microsoft.com/office/drawing/2014/main" id="{8ED158BA-A3A3-6BBF-3519-69E9213F9248}"/>
              </a:ext>
            </a:extLst>
          </p:cNvPr>
          <p:cNvSpPr>
            <a:spLocks noGrp="1"/>
          </p:cNvSpPr>
          <p:nvPr>
            <p:ph type="body" sz="quarter" idx="3"/>
          </p:nvPr>
        </p:nvSpPr>
        <p:spPr/>
        <p:txBody>
          <a:bodyPr/>
          <a:lstStyle/>
          <a:p>
            <a:endParaRPr lang="en-NL"/>
          </a:p>
        </p:txBody>
      </p:sp>
    </p:spTree>
    <p:extLst>
      <p:ext uri="{BB962C8B-B14F-4D97-AF65-F5344CB8AC3E}">
        <p14:creationId xmlns:p14="http://schemas.microsoft.com/office/powerpoint/2010/main" val="2529629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4408DED6-61EF-5240-95D8-926F20A98C89}" type="slidenum">
              <a:rPr lang="en-US" smtClean="0"/>
              <a:t>9</a:t>
            </a:fld>
            <a:endParaRPr lang="en-US"/>
          </a:p>
        </p:txBody>
      </p:sp>
      <p:sp>
        <p:nvSpPr>
          <p:cNvPr id="6" name="Notes Placeholder 5">
            <a:extLst>
              <a:ext uri="{FF2B5EF4-FFF2-40B4-BE49-F238E27FC236}">
                <a16:creationId xmlns:a16="http://schemas.microsoft.com/office/drawing/2014/main" id="{5914984F-BBD6-B173-0C11-3F377F608B61}"/>
              </a:ext>
            </a:extLst>
          </p:cNvPr>
          <p:cNvSpPr>
            <a:spLocks noGrp="1"/>
          </p:cNvSpPr>
          <p:nvPr>
            <p:ph type="body" sz="quarter" idx="3"/>
          </p:nvPr>
        </p:nvSpPr>
        <p:spPr/>
        <p:txBody>
          <a:bodyPr/>
          <a:lstStyle/>
          <a:p>
            <a:endParaRPr lang="en-NL"/>
          </a:p>
        </p:txBody>
      </p:sp>
    </p:spTree>
    <p:extLst>
      <p:ext uri="{BB962C8B-B14F-4D97-AF65-F5344CB8AC3E}">
        <p14:creationId xmlns:p14="http://schemas.microsoft.com/office/powerpoint/2010/main" val="3955480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4408DED6-61EF-5240-95D8-926F20A98C89}" type="slidenum">
              <a:rPr lang="en-US" smtClean="0"/>
              <a:t>10</a:t>
            </a:fld>
            <a:endParaRPr lang="en-US"/>
          </a:p>
        </p:txBody>
      </p:sp>
      <p:sp>
        <p:nvSpPr>
          <p:cNvPr id="6" name="Notes Placeholder 5">
            <a:extLst>
              <a:ext uri="{FF2B5EF4-FFF2-40B4-BE49-F238E27FC236}">
                <a16:creationId xmlns:a16="http://schemas.microsoft.com/office/drawing/2014/main" id="{1F18712B-B99D-FA3C-C424-F0BFDA4DFD2B}"/>
              </a:ext>
            </a:extLst>
          </p:cNvPr>
          <p:cNvSpPr>
            <a:spLocks noGrp="1"/>
          </p:cNvSpPr>
          <p:nvPr>
            <p:ph type="body" sz="quarter" idx="3"/>
          </p:nvPr>
        </p:nvSpPr>
        <p:spPr/>
        <p:txBody>
          <a:bodyPr/>
          <a:lstStyle/>
          <a:p>
            <a:endParaRPr lang="en-NL"/>
          </a:p>
        </p:txBody>
      </p:sp>
    </p:spTree>
    <p:extLst>
      <p:ext uri="{BB962C8B-B14F-4D97-AF65-F5344CB8AC3E}">
        <p14:creationId xmlns:p14="http://schemas.microsoft.com/office/powerpoint/2010/main" val="3666515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122E66F4-7F53-DD4A-8713-C073FB230CEA}"/>
              </a:ext>
            </a:extLst>
          </p:cNvPr>
          <p:cNvSpPr>
            <a:spLocks noGrp="1"/>
          </p:cNvSpPr>
          <p:nvPr>
            <p:ph type="body" sz="quarter" idx="13" hasCustomPrompt="1"/>
          </p:nvPr>
        </p:nvSpPr>
        <p:spPr>
          <a:xfrm>
            <a:off x="1080000" y="1366268"/>
            <a:ext cx="10665667" cy="4952085"/>
          </a:xfrm>
          <a:prstGeom prst="rect">
            <a:avLst/>
          </a:prstGeom>
        </p:spPr>
        <p:txBody>
          <a:bodyPr vert="horz" lIns="90000" tIns="45720" rIns="91440" bIns="45720" rtlCol="0">
            <a:noAutofit/>
          </a:bodyPr>
          <a:lstStyle>
            <a:lvl1pPr marL="342900" indent="-342900">
              <a:lnSpc>
                <a:spcPct val="114000"/>
              </a:lnSpc>
              <a:spcBef>
                <a:spcPts val="0"/>
              </a:spcBef>
              <a:spcAft>
                <a:spcPts val="600"/>
              </a:spcAft>
              <a:buClr>
                <a:srgbClr val="B2BECD"/>
              </a:buClr>
              <a:buFont typeface="+mj-lt"/>
              <a:buAutoNum type="arabicPeriod"/>
              <a:defRPr lang="en-US" sz="1600" b="0" dirty="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vl6pPr>
              <a:defRPr sz="1600">
                <a:solidFill>
                  <a:schemeClr val="tx2"/>
                </a:solidFill>
              </a:defRPr>
            </a:lvl6pPr>
            <a:lvl7pPr>
              <a:defRPr sz="1600">
                <a:solidFill>
                  <a:schemeClr val="tx2"/>
                </a:solidFill>
              </a:defRPr>
            </a:lvl7pPr>
            <a:lvl8pPr>
              <a:defRPr sz="1600">
                <a:solidFill>
                  <a:schemeClr val="tx2"/>
                </a:solidFill>
              </a:defRPr>
            </a:lvl8pPr>
          </a:lstStyle>
          <a:p>
            <a:pPr marL="342900" indent="-342900">
              <a:lnSpc>
                <a:spcPct val="114000"/>
              </a:lnSpc>
              <a:buClr>
                <a:srgbClr val="9FABB6"/>
              </a:buClr>
              <a:buFont typeface="+mj-lt"/>
              <a:buAutoNum type="arabicPeriod"/>
            </a:pPr>
            <a:r>
              <a:rPr lang="en-US"/>
              <a:t>Insert sections (make bold to highlight sections)</a:t>
            </a:r>
          </a:p>
        </p:txBody>
      </p:sp>
      <p:sp>
        <p:nvSpPr>
          <p:cNvPr id="12" name="Slide Number Placeholder 5">
            <a:extLst>
              <a:ext uri="{FF2B5EF4-FFF2-40B4-BE49-F238E27FC236}">
                <a16:creationId xmlns:a16="http://schemas.microsoft.com/office/drawing/2014/main" id="{B3FAE89E-5649-9B44-9D8C-7D3C163D27F1}"/>
              </a:ext>
            </a:extLst>
          </p:cNvPr>
          <p:cNvSpPr>
            <a:spLocks noGrp="1"/>
          </p:cNvSpPr>
          <p:nvPr>
            <p:ph type="sldNum" sz="quarter" idx="4"/>
          </p:nvPr>
        </p:nvSpPr>
        <p:spPr>
          <a:xfrm>
            <a:off x="11495599" y="6550219"/>
            <a:ext cx="250068" cy="2364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tlCol="0" anchor="ctr"/>
          <a:lstStyle>
            <a:lvl1pPr algn="r">
              <a:defRPr lang="en-US" sz="1000" b="1" spc="10" smtClean="0">
                <a:solidFill>
                  <a:srgbClr val="B3BECD"/>
                </a:solidFill>
              </a:defRPr>
            </a:lvl1pPr>
          </a:lstStyle>
          <a:p>
            <a:fld id="{E242BD21-9B61-2246-BCB1-4BE5E1BEBE1C}" type="slidenum">
              <a:rPr lang="en-US" smtClean="0"/>
              <a:pPr/>
              <a:t>‹#›</a:t>
            </a:fld>
            <a:endParaRPr lang="en-US"/>
          </a:p>
        </p:txBody>
      </p:sp>
      <p:sp>
        <p:nvSpPr>
          <p:cNvPr id="6" name="Title 1">
            <a:extLst>
              <a:ext uri="{FF2B5EF4-FFF2-40B4-BE49-F238E27FC236}">
                <a16:creationId xmlns:a16="http://schemas.microsoft.com/office/drawing/2014/main" id="{010DD217-089D-C949-BCCE-0C2D8196FA38}"/>
              </a:ext>
            </a:extLst>
          </p:cNvPr>
          <p:cNvSpPr>
            <a:spLocks noGrp="1"/>
          </p:cNvSpPr>
          <p:nvPr>
            <p:ph type="title" hasCustomPrompt="1"/>
          </p:nvPr>
        </p:nvSpPr>
        <p:spPr>
          <a:xfrm>
            <a:off x="2343295" y="277522"/>
            <a:ext cx="9810000" cy="282819"/>
          </a:xfrm>
          <a:prstGeom prst="rect">
            <a:avLst/>
          </a:prstGeom>
        </p:spPr>
        <p:txBody>
          <a:bodyPr wrap="square" lIns="0" tIns="0" rIns="0" bIns="0" anchor="t">
            <a:noAutofit/>
          </a:bodyPr>
          <a:lstStyle>
            <a:lvl1pPr>
              <a:defRPr lang="en-US" sz="2000" b="1" spc="-10" dirty="0">
                <a:solidFill>
                  <a:schemeClr val="tx2"/>
                </a:solidFill>
                <a:latin typeface="+mn-lt"/>
                <a:ea typeface="+mn-ea"/>
                <a:cs typeface="+mn-cs"/>
              </a:defRPr>
            </a:lvl1pPr>
          </a:lstStyle>
          <a:p>
            <a:pPr marL="228600" lvl="0" indent="-228600">
              <a:spcBef>
                <a:spcPts val="1000"/>
              </a:spcBef>
              <a:buFont typeface="Arial"/>
            </a:pPr>
            <a:r>
              <a:rPr lang="en-US"/>
              <a:t>Insert slide title</a:t>
            </a:r>
          </a:p>
        </p:txBody>
      </p:sp>
    </p:spTree>
    <p:extLst>
      <p:ext uri="{BB962C8B-B14F-4D97-AF65-F5344CB8AC3E}">
        <p14:creationId xmlns:p14="http://schemas.microsoft.com/office/powerpoint/2010/main" val="2526575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al">
    <p:spTree>
      <p:nvGrpSpPr>
        <p:cNvPr id="1" name=""/>
        <p:cNvGrpSpPr/>
        <p:nvPr/>
      </p:nvGrpSpPr>
      <p:grpSpPr>
        <a:xfrm>
          <a:off x="0" y="0"/>
          <a:ext cx="0" cy="0"/>
          <a:chOff x="0" y="0"/>
          <a:chExt cx="0" cy="0"/>
        </a:xfrm>
      </p:grpSpPr>
      <p:sp>
        <p:nvSpPr>
          <p:cNvPr id="15" name="Slide Number Placeholder 5">
            <a:extLst>
              <a:ext uri="{FF2B5EF4-FFF2-40B4-BE49-F238E27FC236}">
                <a16:creationId xmlns:a16="http://schemas.microsoft.com/office/drawing/2014/main" id="{598AB3A5-9E9A-0F4F-B44F-E7B1D1AFFB8E}"/>
              </a:ext>
            </a:extLst>
          </p:cNvPr>
          <p:cNvSpPr>
            <a:spLocks noGrp="1"/>
          </p:cNvSpPr>
          <p:nvPr>
            <p:ph type="sldNum" sz="quarter" idx="4"/>
          </p:nvPr>
        </p:nvSpPr>
        <p:spPr>
          <a:xfrm>
            <a:off x="11495599" y="6550219"/>
            <a:ext cx="250068" cy="2364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tlCol="0" anchor="ctr"/>
          <a:lstStyle>
            <a:lvl1pPr algn="r">
              <a:defRPr lang="en-US" sz="1000" b="1" spc="10" smtClean="0">
                <a:solidFill>
                  <a:srgbClr val="B2BECD"/>
                </a:solidFill>
              </a:defRPr>
            </a:lvl1pPr>
          </a:lstStyle>
          <a:p>
            <a:fld id="{E242BD21-9B61-2246-BCB1-4BE5E1BEBE1C}" type="slidenum">
              <a:rPr lang="en-US" smtClean="0"/>
              <a:pPr/>
              <a:t>‹#›</a:t>
            </a:fld>
            <a:endParaRPr lang="en-US"/>
          </a:p>
        </p:txBody>
      </p:sp>
      <p:sp>
        <p:nvSpPr>
          <p:cNvPr id="26" name="Text Placeholder 4">
            <a:extLst>
              <a:ext uri="{FF2B5EF4-FFF2-40B4-BE49-F238E27FC236}">
                <a16:creationId xmlns:a16="http://schemas.microsoft.com/office/drawing/2014/main" id="{CC299468-581B-CC41-8897-C7E1583185E0}"/>
              </a:ext>
            </a:extLst>
          </p:cNvPr>
          <p:cNvSpPr>
            <a:spLocks noGrp="1"/>
          </p:cNvSpPr>
          <p:nvPr>
            <p:ph type="body" sz="quarter" idx="12" hasCustomPrompt="1"/>
          </p:nvPr>
        </p:nvSpPr>
        <p:spPr>
          <a:xfrm>
            <a:off x="2392230" y="169213"/>
            <a:ext cx="9639877" cy="216756"/>
          </a:xfrm>
          <a:prstGeom prst="rect">
            <a:avLst/>
          </a:prstGeom>
        </p:spPr>
        <p:txBody>
          <a:bodyPr wrap="square" lIns="0" tIns="18000" rIns="90000" bIns="0" anchor="t">
            <a:spAutoFit/>
          </a:bodyPr>
          <a:lstStyle>
            <a:lvl1pPr marL="0" indent="0">
              <a:buNone/>
              <a:defRPr lang="en-US" sz="1200" b="1" cap="all" spc="-10" baseline="0" dirty="0">
                <a:solidFill>
                  <a:srgbClr val="B2BECD"/>
                </a:solidFill>
                <a:latin typeface="+mn-lt"/>
                <a:ea typeface="TheSans B6 SemiBold" charset="0"/>
                <a:cs typeface="TheSans B6 SemiBold" charset="0"/>
              </a:defRPr>
            </a:lvl1pPr>
          </a:lstStyle>
          <a:p>
            <a:pPr marL="0" lvl="0"/>
            <a:r>
              <a:rPr lang="en-US"/>
              <a:t>INSERT PRESENTATION SECTION</a:t>
            </a:r>
          </a:p>
        </p:txBody>
      </p:sp>
      <p:sp>
        <p:nvSpPr>
          <p:cNvPr id="27" name="Title 1">
            <a:extLst>
              <a:ext uri="{FF2B5EF4-FFF2-40B4-BE49-F238E27FC236}">
                <a16:creationId xmlns:a16="http://schemas.microsoft.com/office/drawing/2014/main" id="{8A8B0682-F79C-014E-BF74-DADFA39ECD08}"/>
              </a:ext>
            </a:extLst>
          </p:cNvPr>
          <p:cNvSpPr>
            <a:spLocks noGrp="1"/>
          </p:cNvSpPr>
          <p:nvPr>
            <p:ph type="title" hasCustomPrompt="1"/>
          </p:nvPr>
        </p:nvSpPr>
        <p:spPr>
          <a:xfrm>
            <a:off x="2376345" y="391823"/>
            <a:ext cx="9810000" cy="282819"/>
          </a:xfrm>
          <a:prstGeom prst="rect">
            <a:avLst/>
          </a:prstGeom>
        </p:spPr>
        <p:txBody>
          <a:bodyPr wrap="square" lIns="0" tIns="0" rIns="0" bIns="0" anchor="t">
            <a:noAutofit/>
          </a:bodyPr>
          <a:lstStyle>
            <a:lvl1pPr>
              <a:defRPr lang="en-US" sz="2000" b="1" spc="-10" dirty="0">
                <a:solidFill>
                  <a:schemeClr val="tx2"/>
                </a:solidFill>
                <a:latin typeface="+mn-lt"/>
                <a:ea typeface="+mn-ea"/>
                <a:cs typeface="+mn-cs"/>
              </a:defRPr>
            </a:lvl1pPr>
          </a:lstStyle>
          <a:p>
            <a:pPr marL="228600" lvl="0" indent="-228600">
              <a:spcBef>
                <a:spcPts val="1000"/>
              </a:spcBef>
              <a:buFont typeface="Arial"/>
            </a:pPr>
            <a:r>
              <a:rPr lang="en-US"/>
              <a:t>Insert key slide message</a:t>
            </a:r>
          </a:p>
        </p:txBody>
      </p:sp>
      <p:sp>
        <p:nvSpPr>
          <p:cNvPr id="13" name="Content Placeholder 2">
            <a:extLst>
              <a:ext uri="{FF2B5EF4-FFF2-40B4-BE49-F238E27FC236}">
                <a16:creationId xmlns:a16="http://schemas.microsoft.com/office/drawing/2014/main" id="{F750EC08-DA20-234C-8634-75139A014432}"/>
              </a:ext>
            </a:extLst>
          </p:cNvPr>
          <p:cNvSpPr>
            <a:spLocks noGrp="1"/>
          </p:cNvSpPr>
          <p:nvPr>
            <p:ph sz="quarter" idx="13" hasCustomPrompt="1"/>
          </p:nvPr>
        </p:nvSpPr>
        <p:spPr>
          <a:xfrm>
            <a:off x="514800" y="1368000"/>
            <a:ext cx="11232000" cy="4950000"/>
          </a:xfrm>
        </p:spPr>
        <p:txBody>
          <a:bodyPr>
            <a:noAutofit/>
          </a:bodyPr>
          <a:lstStyle>
            <a:lvl1pPr marL="285750" indent="-285750">
              <a:buFont typeface="Wingdings" pitchFamily="2" charset="2"/>
              <a:buChar char="§"/>
              <a:tabLst/>
              <a:defRPr/>
            </a:lvl1pPr>
          </a:lstStyle>
          <a:p>
            <a:pPr lvl="0"/>
            <a:r>
              <a:rPr lang="en-US"/>
              <a:t>Insert content text (headers in bold)</a:t>
            </a:r>
          </a:p>
        </p:txBody>
      </p:sp>
    </p:spTree>
    <p:extLst>
      <p:ext uri="{BB962C8B-B14F-4D97-AF65-F5344CB8AC3E}">
        <p14:creationId xmlns:p14="http://schemas.microsoft.com/office/powerpoint/2010/main" val="1546037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eneral - Title only">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B3FAE89E-5649-9B44-9D8C-7D3C163D27F1}"/>
              </a:ext>
            </a:extLst>
          </p:cNvPr>
          <p:cNvSpPr>
            <a:spLocks noGrp="1"/>
          </p:cNvSpPr>
          <p:nvPr>
            <p:ph type="sldNum" sz="quarter" idx="4"/>
          </p:nvPr>
        </p:nvSpPr>
        <p:spPr>
          <a:xfrm>
            <a:off x="11495599" y="6550219"/>
            <a:ext cx="250068" cy="2364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tlCol="0" anchor="ctr"/>
          <a:lstStyle>
            <a:lvl1pPr algn="r">
              <a:defRPr lang="en-US" sz="1000" b="1" spc="10" smtClean="0">
                <a:solidFill>
                  <a:srgbClr val="B3BECD"/>
                </a:solidFill>
              </a:defRPr>
            </a:lvl1pPr>
          </a:lstStyle>
          <a:p>
            <a:fld id="{E242BD21-9B61-2246-BCB1-4BE5E1BEBE1C}" type="slidenum">
              <a:rPr lang="en-US" smtClean="0"/>
              <a:pPr/>
              <a:t>‹#›</a:t>
            </a:fld>
            <a:endParaRPr lang="en-US"/>
          </a:p>
        </p:txBody>
      </p:sp>
      <p:sp>
        <p:nvSpPr>
          <p:cNvPr id="6" name="Title 1">
            <a:extLst>
              <a:ext uri="{FF2B5EF4-FFF2-40B4-BE49-F238E27FC236}">
                <a16:creationId xmlns:a16="http://schemas.microsoft.com/office/drawing/2014/main" id="{010DD217-089D-C949-BCCE-0C2D8196FA38}"/>
              </a:ext>
            </a:extLst>
          </p:cNvPr>
          <p:cNvSpPr>
            <a:spLocks noGrp="1"/>
          </p:cNvSpPr>
          <p:nvPr>
            <p:ph type="title" hasCustomPrompt="1"/>
          </p:nvPr>
        </p:nvSpPr>
        <p:spPr>
          <a:xfrm>
            <a:off x="2365325" y="277522"/>
            <a:ext cx="9810000" cy="282819"/>
          </a:xfrm>
          <a:prstGeom prst="rect">
            <a:avLst/>
          </a:prstGeom>
        </p:spPr>
        <p:txBody>
          <a:bodyPr wrap="square" lIns="0" tIns="0" rIns="0" bIns="0" anchor="t">
            <a:noAutofit/>
          </a:bodyPr>
          <a:lstStyle>
            <a:lvl1pPr>
              <a:defRPr lang="en-US" sz="2000" b="1" spc="-10" dirty="0">
                <a:solidFill>
                  <a:schemeClr val="tx2"/>
                </a:solidFill>
                <a:latin typeface="+mn-lt"/>
                <a:ea typeface="+mn-ea"/>
                <a:cs typeface="+mn-cs"/>
              </a:defRPr>
            </a:lvl1pPr>
          </a:lstStyle>
          <a:p>
            <a:pPr marL="228600" lvl="0" indent="-228600">
              <a:spcBef>
                <a:spcPts val="1000"/>
              </a:spcBef>
              <a:buFont typeface="Arial"/>
            </a:pPr>
            <a:r>
              <a:rPr lang="en-US"/>
              <a:t>Insert slide title</a:t>
            </a:r>
          </a:p>
        </p:txBody>
      </p:sp>
      <p:sp>
        <p:nvSpPr>
          <p:cNvPr id="7" name="Content Placeholder 2">
            <a:extLst>
              <a:ext uri="{FF2B5EF4-FFF2-40B4-BE49-F238E27FC236}">
                <a16:creationId xmlns:a16="http://schemas.microsoft.com/office/drawing/2014/main" id="{5606E028-6F75-5A40-AE18-EB44D4BC81AB}"/>
              </a:ext>
            </a:extLst>
          </p:cNvPr>
          <p:cNvSpPr>
            <a:spLocks noGrp="1"/>
          </p:cNvSpPr>
          <p:nvPr>
            <p:ph sz="quarter" idx="13" hasCustomPrompt="1"/>
          </p:nvPr>
        </p:nvSpPr>
        <p:spPr>
          <a:xfrm>
            <a:off x="514800" y="1368000"/>
            <a:ext cx="11232000" cy="4950000"/>
          </a:xfrm>
        </p:spPr>
        <p:txBody>
          <a:bodyPr>
            <a:noAutofit/>
          </a:bodyPr>
          <a:lstStyle>
            <a:lvl1pPr marL="285750" indent="-285750">
              <a:buFont typeface="Wingdings" pitchFamily="2" charset="2"/>
              <a:buChar char="§"/>
              <a:tabLst/>
              <a:defRPr/>
            </a:lvl1pPr>
          </a:lstStyle>
          <a:p>
            <a:pPr lvl="0"/>
            <a:r>
              <a:rPr lang="en-US"/>
              <a:t>Insert content text (headers in bold)</a:t>
            </a:r>
          </a:p>
        </p:txBody>
      </p:sp>
    </p:spTree>
    <p:extLst>
      <p:ext uri="{BB962C8B-B14F-4D97-AF65-F5344CB8AC3E}">
        <p14:creationId xmlns:p14="http://schemas.microsoft.com/office/powerpoint/2010/main" val="2499030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B48474-00A3-5F62-BFB9-10276FDAF1F1}"/>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07478DF3-7A3C-49BB-22A2-183E38562DCE}"/>
              </a:ext>
            </a:extLst>
          </p:cNvPr>
          <p:cNvSpPr>
            <a:spLocks noGrp="1"/>
          </p:cNvSpPr>
          <p:nvPr>
            <p:ph type="dt" sz="half" idx="10"/>
          </p:nvPr>
        </p:nvSpPr>
        <p:spPr/>
        <p:txBody>
          <a:bodyPr/>
          <a:lstStyle/>
          <a:p>
            <a:fld id="{97765DF1-8A42-314C-90FD-42B9691D90B8}" type="datetime1">
              <a:rPr lang="de-DE" smtClean="0"/>
              <a:t>10.04.24</a:t>
            </a:fld>
            <a:endParaRPr lang="de-DE"/>
          </a:p>
        </p:txBody>
      </p:sp>
      <p:sp>
        <p:nvSpPr>
          <p:cNvPr id="4" name="Fußzeilenplatzhalter 3">
            <a:extLst>
              <a:ext uri="{FF2B5EF4-FFF2-40B4-BE49-F238E27FC236}">
                <a16:creationId xmlns:a16="http://schemas.microsoft.com/office/drawing/2014/main" id="{CB49F271-9421-295A-3E8E-C8D19F848469}"/>
              </a:ext>
            </a:extLst>
          </p:cNvPr>
          <p:cNvSpPr>
            <a:spLocks noGrp="1"/>
          </p:cNvSpPr>
          <p:nvPr>
            <p:ph type="ftr" sz="quarter" idx="11"/>
          </p:nvPr>
        </p:nvSpPr>
        <p:spPr/>
        <p:txBody>
          <a:bodyPr/>
          <a:lstStyle/>
          <a:p>
            <a:r>
              <a:rPr lang="de-DE"/>
              <a:t>CEN/CENELEC JTC 21 Artificial Intelligence WG 5 Joint standardization of Cybersecurity for AI systems</a:t>
            </a:r>
          </a:p>
        </p:txBody>
      </p:sp>
      <p:sp>
        <p:nvSpPr>
          <p:cNvPr id="5" name="Foliennummernplatzhalter 4">
            <a:extLst>
              <a:ext uri="{FF2B5EF4-FFF2-40B4-BE49-F238E27FC236}">
                <a16:creationId xmlns:a16="http://schemas.microsoft.com/office/drawing/2014/main" id="{F69BDE4E-A0AF-8397-4CF4-B0D5F76F1BB6}"/>
              </a:ext>
            </a:extLst>
          </p:cNvPr>
          <p:cNvSpPr>
            <a:spLocks noGrp="1"/>
          </p:cNvSpPr>
          <p:nvPr>
            <p:ph type="sldNum" sz="quarter" idx="12"/>
          </p:nvPr>
        </p:nvSpPr>
        <p:spPr/>
        <p:txBody>
          <a:bodyPr/>
          <a:lstStyle/>
          <a:p>
            <a:fld id="{BAEA2C83-21B9-6A48-8304-FEB603400433}" type="slidenum">
              <a:rPr lang="de-DE" smtClean="0"/>
              <a:t>‹#›</a:t>
            </a:fld>
            <a:endParaRPr lang="de-DE"/>
          </a:p>
        </p:txBody>
      </p:sp>
    </p:spTree>
    <p:extLst>
      <p:ext uri="{BB962C8B-B14F-4D97-AF65-F5344CB8AC3E}">
        <p14:creationId xmlns:p14="http://schemas.microsoft.com/office/powerpoint/2010/main" val="15999014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hyperlink" Target="https://wiki.sig.eu/confluence/x/JoDbC" TargetMode="External"/><Relationship Id="rId3" Type="http://schemas.openxmlformats.org/officeDocument/2006/relationships/slideLayout" Target="../slideLayouts/slideLayout3.xml"/><Relationship Id="rId7"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10" Type="http://schemas.openxmlformats.org/officeDocument/2006/relationships/image" Target="../media/image3.jpeg"/><Relationship Id="rId4" Type="http://schemas.openxmlformats.org/officeDocument/2006/relationships/slideLayout" Target="../slideLayouts/slideLayout4.xml"/><Relationship Id="rId9"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C40A693-0C31-21E0-48EC-02C2D355437B}"/>
              </a:ext>
            </a:extLst>
          </p:cNvPr>
          <p:cNvSpPr/>
          <p:nvPr userDrawn="1"/>
        </p:nvSpPr>
        <p:spPr>
          <a:xfrm>
            <a:off x="0" y="-1"/>
            <a:ext cx="12192000" cy="68659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62FBA6C-5040-D207-CEE7-6C1ADBFF476A}"/>
              </a:ext>
            </a:extLst>
          </p:cNvPr>
          <p:cNvSpPr/>
          <p:nvPr userDrawn="1"/>
        </p:nvSpPr>
        <p:spPr>
          <a:xfrm>
            <a:off x="5108" y="0"/>
            <a:ext cx="12186893" cy="85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C3FD7F2C-6354-A44D-9696-841E18D4FB06}"/>
              </a:ext>
            </a:extLst>
          </p:cNvPr>
          <p:cNvPicPr>
            <a:picLocks noChangeAspect="1"/>
          </p:cNvPicPr>
          <p:nvPr userDrawn="1"/>
        </p:nvPicPr>
        <p:blipFill>
          <a:blip r:embed="rId6" cstate="screen">
            <a:alphaModFix amt="20000"/>
            <a:extLst>
              <a:ext uri="{BEBA8EAE-BF5A-486C-A8C5-ECC9F3942E4B}">
                <a14:imgProps xmlns:a14="http://schemas.microsoft.com/office/drawing/2010/main">
                  <a14:imgLayer r:embed="rId7">
                    <a14:imgEffect>
                      <a14:brightnessContrast bright="-8000" contrast="35000"/>
                    </a14:imgEffect>
                  </a14:imgLayer>
                </a14:imgProps>
              </a:ext>
              <a:ext uri="{28A0092B-C50C-407E-A947-70E740481C1C}">
                <a14:useLocalDpi xmlns:a14="http://schemas.microsoft.com/office/drawing/2010/main"/>
              </a:ext>
            </a:extLst>
          </a:blip>
          <a:stretch>
            <a:fillRect/>
          </a:stretch>
        </p:blipFill>
        <p:spPr>
          <a:xfrm>
            <a:off x="848433" y="-1338422"/>
            <a:ext cx="578757" cy="357468"/>
          </a:xfrm>
          <a:prstGeom prst="rect">
            <a:avLst/>
          </a:prstGeom>
        </p:spPr>
      </p:pic>
      <p:sp>
        <p:nvSpPr>
          <p:cNvPr id="3" name="Text Placeholder 2">
            <a:extLst>
              <a:ext uri="{FF2B5EF4-FFF2-40B4-BE49-F238E27FC236}">
                <a16:creationId xmlns:a16="http://schemas.microsoft.com/office/drawing/2014/main" id="{45B13F74-C0BA-034D-B21E-2C17337F1FA4}"/>
              </a:ext>
            </a:extLst>
          </p:cNvPr>
          <p:cNvSpPr>
            <a:spLocks noGrp="1"/>
          </p:cNvSpPr>
          <p:nvPr>
            <p:ph type="body" idx="1"/>
          </p:nvPr>
        </p:nvSpPr>
        <p:spPr>
          <a:xfrm>
            <a:off x="523798" y="1360359"/>
            <a:ext cx="11231962" cy="4971737"/>
          </a:xfrm>
          <a:prstGeom prst="rect">
            <a:avLst/>
          </a:prstGeom>
        </p:spPr>
        <p:txBody>
          <a:bodyPr vert="horz" lIns="0" tIns="45720" rIns="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itle Placeholder 3">
            <a:extLst>
              <a:ext uri="{FF2B5EF4-FFF2-40B4-BE49-F238E27FC236}">
                <a16:creationId xmlns:a16="http://schemas.microsoft.com/office/drawing/2014/main" id="{DEB3B1D5-38F6-744A-845D-D4D4BFD82B47}"/>
              </a:ext>
            </a:extLst>
          </p:cNvPr>
          <p:cNvSpPr>
            <a:spLocks noGrp="1"/>
          </p:cNvSpPr>
          <p:nvPr>
            <p:ph type="title"/>
          </p:nvPr>
        </p:nvSpPr>
        <p:spPr>
          <a:xfrm>
            <a:off x="2355442" y="277200"/>
            <a:ext cx="9810000" cy="284400"/>
          </a:xfrm>
          <a:prstGeom prst="rect">
            <a:avLst/>
          </a:prstGeom>
        </p:spPr>
        <p:txBody>
          <a:bodyPr wrap="square" lIns="0" tIns="0" rIns="0" bIns="0" anchor="t">
            <a:noAutofit/>
          </a:bodyPr>
          <a:lstStyle/>
          <a:p>
            <a:pPr marL="228600" lvl="0" indent="-228600">
              <a:spcBef>
                <a:spcPts val="1000"/>
              </a:spcBef>
              <a:buFont typeface="Arial"/>
            </a:pPr>
            <a:r>
              <a:rPr lang="en-GB"/>
              <a:t>Click to edit Master title style</a:t>
            </a:r>
            <a:endParaRPr lang="en-US"/>
          </a:p>
        </p:txBody>
      </p:sp>
      <p:sp>
        <p:nvSpPr>
          <p:cNvPr id="44" name="Slide Number Placeholder 5">
            <a:extLst>
              <a:ext uri="{FF2B5EF4-FFF2-40B4-BE49-F238E27FC236}">
                <a16:creationId xmlns:a16="http://schemas.microsoft.com/office/drawing/2014/main" id="{61D04E9C-E586-B24A-97EA-062E3E2A73A9}"/>
              </a:ext>
            </a:extLst>
          </p:cNvPr>
          <p:cNvSpPr>
            <a:spLocks noGrp="1"/>
          </p:cNvSpPr>
          <p:nvPr>
            <p:ph type="sldNum" sz="quarter" idx="4"/>
          </p:nvPr>
        </p:nvSpPr>
        <p:spPr>
          <a:xfrm>
            <a:off x="11495599" y="6550219"/>
            <a:ext cx="250068" cy="2364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tlCol="0" anchor="ctr">
            <a:spAutoFit/>
          </a:bodyPr>
          <a:lstStyle>
            <a:lvl1pPr algn="r">
              <a:defRPr lang="en-US" sz="1000" b="1" spc="10" smtClean="0">
                <a:solidFill>
                  <a:srgbClr val="B3BECD"/>
                </a:solidFill>
              </a:defRPr>
            </a:lvl1pPr>
          </a:lstStyle>
          <a:p>
            <a:fld id="{E242BD21-9B61-2246-BCB1-4BE5E1BEBE1C}" type="slidenum">
              <a:rPr lang="en-US" smtClean="0"/>
              <a:pPr/>
              <a:t>‹#›</a:t>
            </a:fld>
            <a:endParaRPr lang="en-US"/>
          </a:p>
        </p:txBody>
      </p:sp>
      <p:sp>
        <p:nvSpPr>
          <p:cNvPr id="52" name="TextBox 51">
            <a:hlinkClick r:id="rId8"/>
            <a:extLst>
              <a:ext uri="{FF2B5EF4-FFF2-40B4-BE49-F238E27FC236}">
                <a16:creationId xmlns:a16="http://schemas.microsoft.com/office/drawing/2014/main" id="{37825E33-82FE-B84E-9B84-2AE4541B7C35}"/>
              </a:ext>
            </a:extLst>
          </p:cNvPr>
          <p:cNvSpPr txBox="1"/>
          <p:nvPr userDrawn="1"/>
        </p:nvSpPr>
        <p:spPr>
          <a:xfrm>
            <a:off x="12260945" y="4419355"/>
            <a:ext cx="1574597" cy="608628"/>
          </a:xfrm>
          <a:prstGeom prst="rect">
            <a:avLst/>
          </a:prstGeom>
          <a:noFill/>
        </p:spPr>
        <p:txBody>
          <a:bodyPr wrap="square" rtlCol="0" anchor="b">
            <a:spAutoFit/>
          </a:bodyPr>
          <a:lstStyle/>
          <a:p>
            <a:pPr marL="0" marR="0" lvl="0" indent="0" algn="l" defTabSz="457200" rtl="0" eaLnBrk="1" fontAlgn="auto" latinLnBrk="0" hangingPunct="1">
              <a:lnSpc>
                <a:spcPct val="114000"/>
              </a:lnSpc>
              <a:spcBef>
                <a:spcPts val="0"/>
              </a:spcBef>
              <a:spcAft>
                <a:spcPts val="0"/>
              </a:spcAft>
              <a:buClr>
                <a:srgbClr val="9B9A87"/>
              </a:buClr>
              <a:buSzPct val="100000"/>
              <a:buFont typeface="+mj-lt"/>
              <a:buNone/>
              <a:tabLst/>
              <a:defRPr/>
            </a:pPr>
            <a:r>
              <a:rPr kumimoji="0" lang="en-US" sz="1000" b="1" i="0" u="none" strike="noStrike" kern="1200" cap="none" spc="0" normalizeH="0" baseline="0" noProof="0">
                <a:ln>
                  <a:noFill/>
                </a:ln>
                <a:solidFill>
                  <a:schemeClr val="tx2"/>
                </a:solidFill>
                <a:effectLst/>
                <a:uLnTx/>
                <a:uFillTx/>
                <a:latin typeface="Calibri Bold"/>
                <a:ea typeface="+mn-ea"/>
                <a:cs typeface="+mn-cs"/>
              </a:rPr>
              <a:t>         Wiki: </a:t>
            </a:r>
          </a:p>
          <a:p>
            <a:pPr marL="0" marR="0" lvl="0" indent="0" algn="l" defTabSz="457200" rtl="0" eaLnBrk="1" fontAlgn="auto" latinLnBrk="0" hangingPunct="1">
              <a:lnSpc>
                <a:spcPct val="114000"/>
              </a:lnSpc>
              <a:spcBef>
                <a:spcPts val="0"/>
              </a:spcBef>
              <a:spcAft>
                <a:spcPts val="0"/>
              </a:spcAft>
              <a:buClr>
                <a:srgbClr val="9B9A87"/>
              </a:buClr>
              <a:buSzPct val="100000"/>
              <a:buFont typeface="+mj-lt"/>
              <a:buNone/>
              <a:tabLst/>
              <a:defRPr/>
            </a:pPr>
            <a:r>
              <a:rPr kumimoji="0" lang="en-US" sz="1000" b="0" i="0" u="none" strike="noStrike" kern="1200" cap="none" spc="0" normalizeH="0" baseline="0" noProof="0">
                <a:ln>
                  <a:noFill/>
                </a:ln>
                <a:solidFill>
                  <a:schemeClr val="tx2"/>
                </a:solidFill>
                <a:effectLst/>
                <a:uLnTx/>
                <a:uFillTx/>
                <a:latin typeface="Calibri Regular"/>
                <a:ea typeface="+mn-ea"/>
                <a:cs typeface="+mn-cs"/>
              </a:rPr>
              <a:t>https://</a:t>
            </a:r>
            <a:r>
              <a:rPr kumimoji="0" lang="en-US" sz="1000" b="0" i="0" u="none" strike="noStrike" kern="1200" cap="none" spc="0" normalizeH="0" baseline="0" noProof="0" err="1">
                <a:ln>
                  <a:noFill/>
                </a:ln>
                <a:solidFill>
                  <a:schemeClr val="tx2"/>
                </a:solidFill>
                <a:effectLst/>
                <a:uLnTx/>
                <a:uFillTx/>
                <a:latin typeface="Calibri Regular"/>
                <a:ea typeface="+mn-ea"/>
                <a:cs typeface="+mn-cs"/>
              </a:rPr>
              <a:t>wiki.sig.eu</a:t>
            </a:r>
            <a:r>
              <a:rPr kumimoji="0" lang="en-US" sz="1000" b="0" i="0" u="none" strike="noStrike" kern="1200" cap="none" spc="0" normalizeH="0" baseline="0" noProof="0">
                <a:ln>
                  <a:noFill/>
                </a:ln>
                <a:solidFill>
                  <a:schemeClr val="tx2"/>
                </a:solidFill>
                <a:effectLst/>
                <a:uLnTx/>
                <a:uFillTx/>
                <a:latin typeface="Calibri Regular"/>
                <a:ea typeface="+mn-ea"/>
                <a:cs typeface="+mn-cs"/>
              </a:rPr>
              <a:t>/</a:t>
            </a:r>
            <a:br>
              <a:rPr kumimoji="0" lang="en-US" sz="1000" b="0" i="0" u="none" strike="noStrike" kern="1200" cap="none" spc="0" normalizeH="0" baseline="0" noProof="0">
                <a:ln>
                  <a:noFill/>
                </a:ln>
                <a:solidFill>
                  <a:schemeClr val="tx2"/>
                </a:solidFill>
                <a:effectLst/>
                <a:uLnTx/>
                <a:uFillTx/>
                <a:latin typeface="Calibri Regular"/>
                <a:ea typeface="+mn-ea"/>
                <a:cs typeface="+mn-cs"/>
              </a:rPr>
            </a:br>
            <a:r>
              <a:rPr kumimoji="0" lang="en-US" sz="1000" b="0" i="0" u="none" strike="noStrike" kern="1200" cap="none" spc="0" normalizeH="0" baseline="0" noProof="0">
                <a:ln>
                  <a:noFill/>
                </a:ln>
                <a:solidFill>
                  <a:schemeClr val="tx2"/>
                </a:solidFill>
                <a:effectLst/>
                <a:uLnTx/>
                <a:uFillTx/>
                <a:latin typeface="Calibri Regular"/>
                <a:ea typeface="+mn-ea"/>
                <a:cs typeface="+mn-cs"/>
              </a:rPr>
              <a:t>confluence/x/JoDbC</a:t>
            </a:r>
            <a:endParaRPr lang="en-US" sz="1000" b="0" i="0">
              <a:solidFill>
                <a:schemeClr val="tx2"/>
              </a:solidFill>
              <a:latin typeface="Calibri Regular"/>
            </a:endParaRPr>
          </a:p>
        </p:txBody>
      </p:sp>
      <p:pic>
        <p:nvPicPr>
          <p:cNvPr id="56" name="Picture 55" descr="ico_document-01.eps">
            <a:extLst>
              <a:ext uri="{FF2B5EF4-FFF2-40B4-BE49-F238E27FC236}">
                <a16:creationId xmlns:a16="http://schemas.microsoft.com/office/drawing/2014/main" id="{EEF82CFC-C701-6549-BA6B-CD3B05A61402}"/>
              </a:ext>
            </a:extLst>
          </p:cNvPr>
          <p:cNvPicPr>
            <a:picLocks noChangeAspect="1"/>
          </p:cNvPicPr>
          <p:nvPr userDrawn="1"/>
        </p:nvPicPr>
        <p:blipFill>
          <a:blip r:embed="rId9">
            <a:duotone>
              <a:prstClr val="black"/>
              <a:schemeClr val="tx2">
                <a:tint val="45000"/>
                <a:satMod val="400000"/>
              </a:schemeClr>
            </a:duotone>
            <a:lum bright="-40000"/>
            <a:extLst>
              <a:ext uri="{28A0092B-C50C-407E-A947-70E740481C1C}">
                <a14:useLocalDpi xmlns:a14="http://schemas.microsoft.com/office/drawing/2010/main"/>
              </a:ext>
            </a:extLst>
          </a:blip>
          <a:stretch>
            <a:fillRect/>
          </a:stretch>
        </p:blipFill>
        <p:spPr>
          <a:xfrm>
            <a:off x="12320135" y="4431969"/>
            <a:ext cx="259375" cy="259375"/>
          </a:xfrm>
          <a:prstGeom prst="rect">
            <a:avLst/>
          </a:prstGeom>
        </p:spPr>
      </p:pic>
      <p:sp>
        <p:nvSpPr>
          <p:cNvPr id="58" name="TextBox 57">
            <a:extLst>
              <a:ext uri="{FF2B5EF4-FFF2-40B4-BE49-F238E27FC236}">
                <a16:creationId xmlns:a16="http://schemas.microsoft.com/office/drawing/2014/main" id="{41ED7361-1964-E940-A31C-5B7CF04FA299}"/>
              </a:ext>
            </a:extLst>
          </p:cNvPr>
          <p:cNvSpPr txBox="1"/>
          <p:nvPr userDrawn="1"/>
        </p:nvSpPr>
        <p:spPr>
          <a:xfrm>
            <a:off x="-1228363" y="-303006"/>
            <a:ext cx="1228362" cy="1658286"/>
          </a:xfrm>
          <a:prstGeom prst="rect">
            <a:avLst/>
          </a:prstGeom>
          <a:gradFill>
            <a:gsLst>
              <a:gs pos="53000">
                <a:schemeClr val="tx1">
                  <a:lumMod val="40000"/>
                  <a:lumOff val="60000"/>
                  <a:alpha val="0"/>
                </a:schemeClr>
              </a:gs>
              <a:gs pos="100000">
                <a:schemeClr val="tx1">
                  <a:lumMod val="40000"/>
                  <a:lumOff val="60000"/>
                  <a:alpha val="70000"/>
                </a:schemeClr>
              </a:gs>
            </a:gsLst>
            <a:lin ang="2400000" scaled="0"/>
          </a:gradFill>
        </p:spPr>
        <p:txBody>
          <a:bodyPr wrap="square" rtlCol="0" anchor="b">
            <a:noAutofit/>
          </a:bodyPr>
          <a:lstStyle/>
          <a:p>
            <a:pPr algn="l"/>
            <a:r>
              <a:rPr lang="en-US" sz="900" b="1" i="0">
                <a:solidFill>
                  <a:schemeClr val="tx1">
                    <a:alpha val="70000"/>
                  </a:schemeClr>
                </a:solidFill>
                <a:latin typeface="Calibri Bold"/>
              </a:rPr>
              <a:t>NO CONTENT HERE</a:t>
            </a:r>
          </a:p>
        </p:txBody>
      </p:sp>
      <p:sp>
        <p:nvSpPr>
          <p:cNvPr id="60" name="TextBox 59">
            <a:extLst>
              <a:ext uri="{FF2B5EF4-FFF2-40B4-BE49-F238E27FC236}">
                <a16:creationId xmlns:a16="http://schemas.microsoft.com/office/drawing/2014/main" id="{648DC2D5-1961-574B-82E3-5147BB82A7D6}"/>
              </a:ext>
            </a:extLst>
          </p:cNvPr>
          <p:cNvSpPr txBox="1"/>
          <p:nvPr userDrawn="1"/>
        </p:nvSpPr>
        <p:spPr>
          <a:xfrm>
            <a:off x="-301318" y="-372507"/>
            <a:ext cx="826141" cy="369332"/>
          </a:xfrm>
          <a:prstGeom prst="rect">
            <a:avLst/>
          </a:prstGeom>
          <a:gradFill>
            <a:gsLst>
              <a:gs pos="60000">
                <a:schemeClr val="tx1">
                  <a:lumMod val="40000"/>
                  <a:lumOff val="60000"/>
                  <a:alpha val="0"/>
                </a:schemeClr>
              </a:gs>
              <a:gs pos="100000">
                <a:schemeClr val="tx1">
                  <a:lumMod val="40000"/>
                  <a:lumOff val="60000"/>
                  <a:alpha val="70000"/>
                </a:schemeClr>
              </a:gs>
            </a:gsLst>
            <a:lin ang="3000000" scaled="0"/>
          </a:gradFill>
        </p:spPr>
        <p:txBody>
          <a:bodyPr wrap="square" rtlCol="0" anchor="b">
            <a:spAutoFit/>
          </a:bodyPr>
          <a:lstStyle/>
          <a:p>
            <a:pPr algn="l"/>
            <a:r>
              <a:rPr lang="en-US" sz="900" b="1" i="0">
                <a:solidFill>
                  <a:schemeClr val="tx1">
                    <a:alpha val="70000"/>
                  </a:schemeClr>
                </a:solidFill>
                <a:latin typeface="Calibri Bold"/>
              </a:rPr>
              <a:t>NO CONTENT</a:t>
            </a:r>
            <a:br>
              <a:rPr lang="en-US" sz="900" b="1" i="0">
                <a:solidFill>
                  <a:schemeClr val="tx1">
                    <a:alpha val="70000"/>
                  </a:schemeClr>
                </a:solidFill>
                <a:latin typeface="Calibri Bold"/>
              </a:rPr>
            </a:br>
            <a:r>
              <a:rPr lang="en-US" sz="900" b="1" i="0">
                <a:solidFill>
                  <a:schemeClr val="tx1">
                    <a:alpha val="70000"/>
                  </a:schemeClr>
                </a:solidFill>
                <a:latin typeface="Calibri Bold"/>
              </a:rPr>
              <a:t>          HERE</a:t>
            </a:r>
          </a:p>
        </p:txBody>
      </p:sp>
      <p:sp>
        <p:nvSpPr>
          <p:cNvPr id="80" name="Triangle 79">
            <a:extLst>
              <a:ext uri="{FF2B5EF4-FFF2-40B4-BE49-F238E27FC236}">
                <a16:creationId xmlns:a16="http://schemas.microsoft.com/office/drawing/2014/main" id="{5263BC55-B916-CC49-BC61-03084D003DA1}"/>
              </a:ext>
            </a:extLst>
          </p:cNvPr>
          <p:cNvSpPr/>
          <p:nvPr userDrawn="1"/>
        </p:nvSpPr>
        <p:spPr>
          <a:xfrm rot="16200000">
            <a:off x="313381" y="-158834"/>
            <a:ext cx="112623" cy="79252"/>
          </a:xfrm>
          <a:prstGeom prst="triangle">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80">
            <a:extLst>
              <a:ext uri="{FF2B5EF4-FFF2-40B4-BE49-F238E27FC236}">
                <a16:creationId xmlns:a16="http://schemas.microsoft.com/office/drawing/2014/main" id="{C15568E2-226B-D14F-9316-332870F6D608}"/>
              </a:ext>
            </a:extLst>
          </p:cNvPr>
          <p:cNvSpPr/>
          <p:nvPr userDrawn="1"/>
        </p:nvSpPr>
        <p:spPr>
          <a:xfrm>
            <a:off x="12191262" y="1535801"/>
            <a:ext cx="1644280" cy="360000"/>
          </a:xfrm>
          <a:custGeom>
            <a:avLst/>
            <a:gdLst>
              <a:gd name="connsiteX0" fmla="*/ 0 w 1644280"/>
              <a:gd name="connsiteY0" fmla="*/ 0 h 360000"/>
              <a:gd name="connsiteX1" fmla="*/ 1584279 w 1644280"/>
              <a:gd name="connsiteY1" fmla="*/ 0 h 360000"/>
              <a:gd name="connsiteX2" fmla="*/ 1644280 w 1644280"/>
              <a:gd name="connsiteY2" fmla="*/ 60001 h 360000"/>
              <a:gd name="connsiteX3" fmla="*/ 1644280 w 1644280"/>
              <a:gd name="connsiteY3" fmla="*/ 299999 h 360000"/>
              <a:gd name="connsiteX4" fmla="*/ 1584279 w 1644280"/>
              <a:gd name="connsiteY4" fmla="*/ 360000 h 360000"/>
              <a:gd name="connsiteX5" fmla="*/ 0 w 1644280"/>
              <a:gd name="connsiteY5" fmla="*/ 36000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4280" h="360000">
                <a:moveTo>
                  <a:pt x="0" y="0"/>
                </a:moveTo>
                <a:lnTo>
                  <a:pt x="1584279" y="0"/>
                </a:lnTo>
                <a:cubicBezTo>
                  <a:pt x="1617417" y="0"/>
                  <a:pt x="1644280" y="26863"/>
                  <a:pt x="1644280" y="60001"/>
                </a:cubicBezTo>
                <a:lnTo>
                  <a:pt x="1644280" y="299999"/>
                </a:lnTo>
                <a:cubicBezTo>
                  <a:pt x="1644280" y="333137"/>
                  <a:pt x="1617417" y="360000"/>
                  <a:pt x="1584279" y="360000"/>
                </a:cubicBezTo>
                <a:lnTo>
                  <a:pt x="0" y="360000"/>
                </a:lnTo>
                <a:close/>
              </a:path>
            </a:pathLst>
          </a:custGeom>
          <a:gradFill>
            <a:gsLst>
              <a:gs pos="100000">
                <a:schemeClr val="accent1">
                  <a:alpha val="85000"/>
                </a:schemeClr>
              </a:gs>
              <a:gs pos="4000">
                <a:schemeClr val="accent1">
                  <a:alpha val="70000"/>
                </a:schemeClr>
              </a:gs>
              <a:gs pos="0">
                <a:srgbClr val="17323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16000" rtlCol="0" anchor="ctr">
            <a:noAutofit/>
          </a:bodyPr>
          <a:lstStyle/>
          <a:p>
            <a:pPr lvl="0"/>
            <a:r>
              <a:rPr lang="en-US" sz="1000" b="1" i="0">
                <a:solidFill>
                  <a:schemeClr val="bg1"/>
                </a:solidFill>
                <a:latin typeface="Calibri Bold"/>
              </a:rPr>
              <a:t>COLOR </a:t>
            </a:r>
            <a:r>
              <a:rPr lang="en-US" sz="1000" b="0" i="0">
                <a:solidFill>
                  <a:schemeClr val="bg1"/>
                </a:solidFill>
                <a:latin typeface="Calibri Bold"/>
              </a:rPr>
              <a:t>PALETTE</a:t>
            </a:r>
          </a:p>
        </p:txBody>
      </p:sp>
      <p:sp>
        <p:nvSpPr>
          <p:cNvPr id="82" name="TextBox 81">
            <a:hlinkClick r:id="rId8"/>
            <a:extLst>
              <a:ext uri="{FF2B5EF4-FFF2-40B4-BE49-F238E27FC236}">
                <a16:creationId xmlns:a16="http://schemas.microsoft.com/office/drawing/2014/main" id="{21C6CB08-A009-E447-8B73-A9A14399E1FB}"/>
              </a:ext>
            </a:extLst>
          </p:cNvPr>
          <p:cNvSpPr txBox="1"/>
          <p:nvPr userDrawn="1"/>
        </p:nvSpPr>
        <p:spPr>
          <a:xfrm>
            <a:off x="12260945" y="4419355"/>
            <a:ext cx="1574597" cy="608628"/>
          </a:xfrm>
          <a:prstGeom prst="rect">
            <a:avLst/>
          </a:prstGeom>
          <a:noFill/>
        </p:spPr>
        <p:txBody>
          <a:bodyPr wrap="square" rtlCol="0" anchor="b">
            <a:spAutoFit/>
          </a:bodyPr>
          <a:lstStyle/>
          <a:p>
            <a:pPr marL="0" marR="0" lvl="0" indent="0" algn="l" defTabSz="457200" rtl="0" eaLnBrk="1" fontAlgn="auto" latinLnBrk="0" hangingPunct="1">
              <a:lnSpc>
                <a:spcPct val="114000"/>
              </a:lnSpc>
              <a:spcBef>
                <a:spcPts val="0"/>
              </a:spcBef>
              <a:spcAft>
                <a:spcPts val="0"/>
              </a:spcAft>
              <a:buClr>
                <a:srgbClr val="9B9A87"/>
              </a:buClr>
              <a:buSzPct val="100000"/>
              <a:buFont typeface="+mj-lt"/>
              <a:buNone/>
              <a:tabLst/>
              <a:defRPr/>
            </a:pPr>
            <a:r>
              <a:rPr kumimoji="0" lang="en-US" sz="1000" b="1" i="0" u="none" strike="noStrike" kern="1200" cap="none" spc="0" normalizeH="0" baseline="0" noProof="0">
                <a:ln>
                  <a:noFill/>
                </a:ln>
                <a:solidFill>
                  <a:schemeClr val="accent1"/>
                </a:solidFill>
                <a:effectLst/>
                <a:uLnTx/>
                <a:uFillTx/>
                <a:latin typeface="Calibri Bold"/>
                <a:ea typeface="+mn-ea"/>
                <a:cs typeface="+mn-cs"/>
              </a:rPr>
              <a:t>         Wiki: </a:t>
            </a:r>
          </a:p>
          <a:p>
            <a:pPr marL="0" marR="0" lvl="0" indent="0" algn="l" defTabSz="457200" rtl="0" eaLnBrk="1" fontAlgn="auto" latinLnBrk="0" hangingPunct="1">
              <a:lnSpc>
                <a:spcPct val="114000"/>
              </a:lnSpc>
              <a:spcBef>
                <a:spcPts val="0"/>
              </a:spcBef>
              <a:spcAft>
                <a:spcPts val="0"/>
              </a:spcAft>
              <a:buClr>
                <a:srgbClr val="9B9A87"/>
              </a:buClr>
              <a:buSzPct val="100000"/>
              <a:buFont typeface="+mj-lt"/>
              <a:buNone/>
              <a:tabLst/>
              <a:defRPr/>
            </a:pPr>
            <a:r>
              <a:rPr kumimoji="0" lang="en-US" sz="1000" b="0" i="0" u="none" strike="noStrike" kern="1200" cap="none" spc="0" normalizeH="0" baseline="0" noProof="0">
                <a:ln>
                  <a:noFill/>
                </a:ln>
                <a:solidFill>
                  <a:schemeClr val="accent1"/>
                </a:solidFill>
                <a:effectLst/>
                <a:uLnTx/>
                <a:uFillTx/>
                <a:latin typeface="Calibri Regular"/>
                <a:ea typeface="+mn-ea"/>
                <a:cs typeface="+mn-cs"/>
              </a:rPr>
              <a:t>https://wiki.sig.eu/</a:t>
            </a:r>
            <a:br>
              <a:rPr kumimoji="0" lang="en-US" sz="1000" b="0" i="0" u="none" strike="noStrike" kern="1200" cap="none" spc="0" normalizeH="0" baseline="0" noProof="0">
                <a:ln>
                  <a:noFill/>
                </a:ln>
                <a:solidFill>
                  <a:schemeClr val="accent1"/>
                </a:solidFill>
                <a:effectLst/>
                <a:uLnTx/>
                <a:uFillTx/>
                <a:latin typeface="Calibri Regular"/>
                <a:ea typeface="+mn-ea"/>
                <a:cs typeface="+mn-cs"/>
              </a:rPr>
            </a:br>
            <a:r>
              <a:rPr kumimoji="0" lang="en-US" sz="1000" b="0" i="0" u="none" strike="noStrike" kern="1200" cap="none" spc="0" normalizeH="0" baseline="0" noProof="0">
                <a:ln>
                  <a:noFill/>
                </a:ln>
                <a:solidFill>
                  <a:schemeClr val="accent1"/>
                </a:solidFill>
                <a:effectLst/>
                <a:uLnTx/>
                <a:uFillTx/>
                <a:latin typeface="Calibri Regular"/>
                <a:ea typeface="+mn-ea"/>
                <a:cs typeface="+mn-cs"/>
              </a:rPr>
              <a:t>confluence/x/JoDbC</a:t>
            </a:r>
            <a:endParaRPr lang="en-US" sz="1000" b="0" i="0">
              <a:solidFill>
                <a:schemeClr val="accent1"/>
              </a:solidFill>
              <a:latin typeface="Calibri Regular"/>
            </a:endParaRPr>
          </a:p>
        </p:txBody>
      </p:sp>
      <p:pic>
        <p:nvPicPr>
          <p:cNvPr id="85" name="Picture 84" descr="ico_document-01.eps">
            <a:extLst>
              <a:ext uri="{FF2B5EF4-FFF2-40B4-BE49-F238E27FC236}">
                <a16:creationId xmlns:a16="http://schemas.microsoft.com/office/drawing/2014/main" id="{5943B1E8-D310-994C-95F5-FB80367D740E}"/>
              </a:ext>
            </a:extLst>
          </p:cNvPr>
          <p:cNvPicPr>
            <a:picLocks noChangeAspect="1"/>
          </p:cNvPicPr>
          <p:nvPr userDrawn="1"/>
        </p:nvPicPr>
        <p:blipFill>
          <a:blip r:embed="rId9">
            <a:duotone>
              <a:prstClr val="black"/>
              <a:schemeClr val="tx2">
                <a:tint val="45000"/>
                <a:satMod val="400000"/>
              </a:schemeClr>
            </a:duotone>
            <a:lum bright="-40000"/>
            <a:extLst>
              <a:ext uri="{28A0092B-C50C-407E-A947-70E740481C1C}">
                <a14:useLocalDpi xmlns:a14="http://schemas.microsoft.com/office/drawing/2010/main"/>
              </a:ext>
            </a:extLst>
          </a:blip>
          <a:stretch>
            <a:fillRect/>
          </a:stretch>
        </p:blipFill>
        <p:spPr>
          <a:xfrm>
            <a:off x="12320135" y="4431969"/>
            <a:ext cx="259375" cy="259375"/>
          </a:xfrm>
          <a:prstGeom prst="rect">
            <a:avLst/>
          </a:prstGeom>
        </p:spPr>
      </p:pic>
      <p:graphicFrame>
        <p:nvGraphicFramePr>
          <p:cNvPr id="86" name="Table 85">
            <a:extLst>
              <a:ext uri="{FF2B5EF4-FFF2-40B4-BE49-F238E27FC236}">
                <a16:creationId xmlns:a16="http://schemas.microsoft.com/office/drawing/2014/main" id="{7A8DF81D-6DCC-6C4E-9E53-FB4DEE5F64C8}"/>
              </a:ext>
            </a:extLst>
          </p:cNvPr>
          <p:cNvGraphicFramePr>
            <a:graphicFrameLocks noGrp="1"/>
          </p:cNvGraphicFramePr>
          <p:nvPr userDrawn="1">
            <p:extLst>
              <p:ext uri="{D42A27DB-BD31-4B8C-83A1-F6EECF244321}">
                <p14:modId xmlns:p14="http://schemas.microsoft.com/office/powerpoint/2010/main" val="1009685504"/>
              </p:ext>
            </p:extLst>
          </p:nvPr>
        </p:nvGraphicFramePr>
        <p:xfrm>
          <a:off x="12294145" y="1986729"/>
          <a:ext cx="1440000" cy="2304000"/>
        </p:xfrm>
        <a:graphic>
          <a:graphicData uri="http://schemas.openxmlformats.org/drawingml/2006/table">
            <a:tbl>
              <a:tblPr firstRow="1" bandRow="1">
                <a:tableStyleId>{5C22544A-7EE6-4342-B048-85BDC9FD1C3A}</a:tableStyleId>
              </a:tblPr>
              <a:tblGrid>
                <a:gridCol w="144000">
                  <a:extLst>
                    <a:ext uri="{9D8B030D-6E8A-4147-A177-3AD203B41FA5}">
                      <a16:colId xmlns:a16="http://schemas.microsoft.com/office/drawing/2014/main" val="3557183788"/>
                    </a:ext>
                  </a:extLst>
                </a:gridCol>
                <a:gridCol w="144000">
                  <a:extLst>
                    <a:ext uri="{9D8B030D-6E8A-4147-A177-3AD203B41FA5}">
                      <a16:colId xmlns:a16="http://schemas.microsoft.com/office/drawing/2014/main" val="3871316488"/>
                    </a:ext>
                  </a:extLst>
                </a:gridCol>
                <a:gridCol w="144000">
                  <a:extLst>
                    <a:ext uri="{9D8B030D-6E8A-4147-A177-3AD203B41FA5}">
                      <a16:colId xmlns:a16="http://schemas.microsoft.com/office/drawing/2014/main" val="2550956232"/>
                    </a:ext>
                  </a:extLst>
                </a:gridCol>
                <a:gridCol w="144000">
                  <a:extLst>
                    <a:ext uri="{9D8B030D-6E8A-4147-A177-3AD203B41FA5}">
                      <a16:colId xmlns:a16="http://schemas.microsoft.com/office/drawing/2014/main" val="1391318227"/>
                    </a:ext>
                  </a:extLst>
                </a:gridCol>
                <a:gridCol w="144000">
                  <a:extLst>
                    <a:ext uri="{9D8B030D-6E8A-4147-A177-3AD203B41FA5}">
                      <a16:colId xmlns:a16="http://schemas.microsoft.com/office/drawing/2014/main" val="2662168378"/>
                    </a:ext>
                  </a:extLst>
                </a:gridCol>
                <a:gridCol w="144000">
                  <a:extLst>
                    <a:ext uri="{9D8B030D-6E8A-4147-A177-3AD203B41FA5}">
                      <a16:colId xmlns:a16="http://schemas.microsoft.com/office/drawing/2014/main" val="609036797"/>
                    </a:ext>
                  </a:extLst>
                </a:gridCol>
                <a:gridCol w="144000">
                  <a:extLst>
                    <a:ext uri="{9D8B030D-6E8A-4147-A177-3AD203B41FA5}">
                      <a16:colId xmlns:a16="http://schemas.microsoft.com/office/drawing/2014/main" val="3687972093"/>
                    </a:ext>
                  </a:extLst>
                </a:gridCol>
                <a:gridCol w="144000">
                  <a:extLst>
                    <a:ext uri="{9D8B030D-6E8A-4147-A177-3AD203B41FA5}">
                      <a16:colId xmlns:a16="http://schemas.microsoft.com/office/drawing/2014/main" val="474073916"/>
                    </a:ext>
                  </a:extLst>
                </a:gridCol>
                <a:gridCol w="144000">
                  <a:extLst>
                    <a:ext uri="{9D8B030D-6E8A-4147-A177-3AD203B41FA5}">
                      <a16:colId xmlns:a16="http://schemas.microsoft.com/office/drawing/2014/main" val="1186812505"/>
                    </a:ext>
                  </a:extLst>
                </a:gridCol>
                <a:gridCol w="144000">
                  <a:extLst>
                    <a:ext uri="{9D8B030D-6E8A-4147-A177-3AD203B41FA5}">
                      <a16:colId xmlns:a16="http://schemas.microsoft.com/office/drawing/2014/main" val="3855898394"/>
                    </a:ext>
                  </a:extLst>
                </a:gridCol>
              </a:tblGrid>
              <a:tr h="288000">
                <a:tc gridSpan="2">
                  <a:txBody>
                    <a:bodyPr/>
                    <a:lstStyle/>
                    <a:p>
                      <a:pPr algn="ctr"/>
                      <a:endParaRPr lang="en-US" sz="800" b="0">
                        <a:solidFill>
                          <a:schemeClr val="lt1">
                            <a:alpha val="70000"/>
                          </a:schemeClr>
                        </a:solidFill>
                      </a:endParaRPr>
                    </a:p>
                  </a:txBody>
                  <a:tcPr marL="0" marR="0" marT="0" marB="0" anchor="b">
                    <a:lnL w="9525" cap="flat" cmpd="sng" algn="ctr">
                      <a:no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solidFill>
                      <a:srgbClr val="1F364B"/>
                    </a:solidFill>
                  </a:tcPr>
                </a:tc>
                <a:tc hMerge="1">
                  <a:txBody>
                    <a:bodyPr/>
                    <a:lstStyle/>
                    <a:p>
                      <a:endParaRPr lang="en-US"/>
                    </a:p>
                  </a:txBody>
                  <a:tcPr/>
                </a:tc>
                <a:tc gridSpan="2">
                  <a:txBody>
                    <a:bodyPr/>
                    <a:lstStyle/>
                    <a:p>
                      <a:pPr algn="ctr"/>
                      <a:endParaRPr lang="en-US" sz="800" b="0">
                        <a:solidFill>
                          <a:schemeClr val="lt1">
                            <a:alpha val="70000"/>
                          </a:schemeClr>
                        </a:solidFill>
                      </a:endParaRPr>
                    </a:p>
                  </a:txBody>
                  <a:tcPr marL="0" marR="0" marT="0" marB="0" anchor="b">
                    <a:lnL w="9525" cap="flat" cmpd="sng" algn="ctr">
                      <a:solidFill>
                        <a:srgbClr val="F1F1F2"/>
                      </a:solid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solidFill>
                      <a:srgbClr val="697C8E"/>
                    </a:solidFill>
                  </a:tcPr>
                </a:tc>
                <a:tc hMerge="1">
                  <a:txBody>
                    <a:bodyPr/>
                    <a:lstStyle/>
                    <a:p>
                      <a:endParaRPr lang="en-US"/>
                    </a:p>
                  </a:txBody>
                  <a:tcPr/>
                </a:tc>
                <a:tc gridSpan="2">
                  <a:txBody>
                    <a:bodyPr/>
                    <a:lstStyle/>
                    <a:p>
                      <a:pPr algn="ctr"/>
                      <a:endParaRPr lang="en-US" sz="800" b="0">
                        <a:solidFill>
                          <a:srgbClr val="183240">
                            <a:alpha val="70000"/>
                          </a:srgbClr>
                        </a:solidFill>
                      </a:endParaRPr>
                    </a:p>
                  </a:txBody>
                  <a:tcPr marL="0" marR="0" marT="0" marB="0" anchor="b">
                    <a:lnL w="9525" cap="flat" cmpd="sng" algn="ctr">
                      <a:solidFill>
                        <a:srgbClr val="F1F1F2"/>
                      </a:solid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solidFill>
                      <a:srgbClr val="B3BECD"/>
                    </a:solidFill>
                  </a:tcPr>
                </a:tc>
                <a:tc hMerge="1">
                  <a:txBody>
                    <a:bodyPr/>
                    <a:lstStyle/>
                    <a:p>
                      <a:endParaRPr lang="en-US"/>
                    </a:p>
                  </a:txBody>
                  <a:tcPr/>
                </a:tc>
                <a:tc gridSpan="2">
                  <a:txBody>
                    <a:bodyPr/>
                    <a:lstStyle/>
                    <a:p>
                      <a:pPr algn="ctr"/>
                      <a:endParaRPr lang="en-US" sz="800" b="0">
                        <a:solidFill>
                          <a:srgbClr val="183240">
                            <a:alpha val="70000"/>
                          </a:srgbClr>
                        </a:solidFill>
                      </a:endParaRPr>
                    </a:p>
                  </a:txBody>
                  <a:tcPr marL="0" marR="0" marT="0" marB="0" anchor="b">
                    <a:lnL w="9525" cap="flat" cmpd="sng" algn="ctr">
                      <a:solidFill>
                        <a:srgbClr val="F1F1F2"/>
                      </a:solid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solidFill>
                      <a:srgbClr val="D9E1EB"/>
                    </a:solidFill>
                  </a:tcPr>
                </a:tc>
                <a:tc hMerge="1">
                  <a:txBody>
                    <a:bodyPr/>
                    <a:lstStyle/>
                    <a:p>
                      <a:endParaRPr lang="en-US"/>
                    </a:p>
                  </a:txBody>
                  <a:tcPr/>
                </a:tc>
                <a:tc gridSpan="2">
                  <a:txBody>
                    <a:bodyPr/>
                    <a:lstStyle/>
                    <a:p>
                      <a:pPr algn="ctr"/>
                      <a:endParaRPr lang="en-US" sz="800" b="0">
                        <a:solidFill>
                          <a:srgbClr val="183240">
                            <a:alpha val="70000"/>
                          </a:srgbClr>
                        </a:solidFill>
                      </a:endParaRPr>
                    </a:p>
                  </a:txBody>
                  <a:tcPr marL="0" marR="0" marT="0" marB="0" anchor="b">
                    <a:lnL w="9525" cap="flat" cmpd="sng" algn="ctr">
                      <a:solidFill>
                        <a:srgbClr val="F1F1F2"/>
                      </a:solidFill>
                      <a:prstDash val="solid"/>
                      <a:round/>
                      <a:headEnd type="none" w="med" len="med"/>
                      <a:tailEnd type="none" w="med" len="med"/>
                    </a:lnL>
                    <a:lnR w="9525" cap="flat" cmpd="sng" algn="ctr">
                      <a:solidFill>
                        <a:srgbClr val="D9E1EC"/>
                      </a:solidFill>
                      <a:prstDash val="solid"/>
                      <a:round/>
                      <a:headEnd type="none" w="med" len="med"/>
                      <a:tailEnd type="none" w="med" len="med"/>
                    </a:lnR>
                    <a:lnT w="9525" cap="flat" cmpd="sng" algn="ctr">
                      <a:solidFill>
                        <a:srgbClr val="D9E1EC"/>
                      </a:solidFill>
                      <a:prstDash val="solid"/>
                      <a:round/>
                      <a:headEnd type="none" w="med" len="med"/>
                      <a:tailEnd type="none" w="med" len="med"/>
                    </a:lnT>
                    <a:lnB w="9525" cap="flat" cmpd="sng" algn="ctr">
                      <a:solidFill>
                        <a:srgbClr val="D9E1EC"/>
                      </a:solidFill>
                      <a:prstDash val="solid"/>
                      <a:round/>
                      <a:headEnd type="none" w="med" len="med"/>
                      <a:tailEnd type="none" w="med" len="med"/>
                    </a:lnB>
                    <a:lnTlToBr w="12700" cmpd="sng">
                      <a:noFill/>
                      <a:prstDash val="solid"/>
                    </a:lnTlToBr>
                    <a:lnBlToTr w="12700" cmpd="sng">
                      <a:noFill/>
                      <a:prstDash val="solid"/>
                    </a:lnBlToTr>
                    <a:solidFill>
                      <a:srgbClr val="F2F6FA"/>
                    </a:solidFill>
                  </a:tcPr>
                </a:tc>
                <a:tc hMerge="1">
                  <a:txBody>
                    <a:bodyPr/>
                    <a:lstStyle/>
                    <a:p>
                      <a:endParaRPr lang="en-US"/>
                    </a:p>
                  </a:txBody>
                  <a:tcPr/>
                </a:tc>
                <a:extLst>
                  <a:ext uri="{0D108BD9-81ED-4DB2-BD59-A6C34878D82A}">
                    <a16:rowId xmlns:a16="http://schemas.microsoft.com/office/drawing/2014/main" val="2507771366"/>
                  </a:ext>
                </a:extLst>
              </a:tr>
              <a:tr h="72000">
                <a:tc gridSpan="2">
                  <a:txBody>
                    <a:bodyPr/>
                    <a:lstStyle/>
                    <a:p>
                      <a:pPr algn="ctr"/>
                      <a:endParaRPr lang="en-US" sz="100" b="0">
                        <a:solidFill>
                          <a:schemeClr val="lt1">
                            <a:alpha val="70000"/>
                          </a:schemeClr>
                        </a:solidFill>
                      </a:endParaRPr>
                    </a:p>
                  </a:txBody>
                  <a:tcPr marL="0" marR="0" marT="0" marB="0" anchor="b">
                    <a:lnL w="9525" cap="flat" cmpd="sng" algn="ctr">
                      <a:no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a:endParaRPr lang="en-US" sz="100" b="0">
                        <a:solidFill>
                          <a:schemeClr val="lt1">
                            <a:alpha val="70000"/>
                          </a:schemeClr>
                        </a:solidFill>
                      </a:endParaRPr>
                    </a:p>
                  </a:txBody>
                  <a:tcPr marL="0" marR="0" marT="0" marB="0" anchor="b">
                    <a:lnL w="9525" cap="flat" cmpd="sng" algn="ctr">
                      <a:solidFill>
                        <a:srgbClr val="F1F1F2"/>
                      </a:solid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a:endParaRPr lang="en-US" sz="100" b="0">
                        <a:solidFill>
                          <a:srgbClr val="183240">
                            <a:alpha val="70000"/>
                          </a:srgbClr>
                        </a:solidFill>
                      </a:endParaRPr>
                    </a:p>
                  </a:txBody>
                  <a:tcPr marL="0" marR="0" marT="0" marB="0" anchor="b">
                    <a:lnL w="9525" cap="flat" cmpd="sng" algn="ctr">
                      <a:solidFill>
                        <a:srgbClr val="F1F1F2"/>
                      </a:solid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a:endParaRPr lang="en-US" sz="100" b="0">
                        <a:solidFill>
                          <a:srgbClr val="183240">
                            <a:alpha val="70000"/>
                          </a:srgbClr>
                        </a:solidFill>
                      </a:endParaRPr>
                    </a:p>
                  </a:txBody>
                  <a:tcPr marL="0" marR="0" marT="0" marB="0" anchor="b">
                    <a:lnL w="9525" cap="flat" cmpd="sng" algn="ctr">
                      <a:solidFill>
                        <a:srgbClr val="F1F1F2"/>
                      </a:solid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a:endParaRPr lang="en-US" sz="100" b="0">
                        <a:solidFill>
                          <a:srgbClr val="183240">
                            <a:alpha val="70000"/>
                          </a:srgbClr>
                        </a:solidFill>
                      </a:endParaRPr>
                    </a:p>
                  </a:txBody>
                  <a:tcPr marL="0" marR="0" marT="0" marB="0" anchor="b">
                    <a:lnL w="9525" cap="flat" cmpd="sng" algn="ctr">
                      <a:solidFill>
                        <a:srgbClr val="F1F1F2"/>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D9E1EC"/>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2006575328"/>
                  </a:ext>
                </a:extLst>
              </a:tr>
              <a:tr h="288000">
                <a:tc gridSpan="2">
                  <a:txBody>
                    <a:bodyPr/>
                    <a:lstStyle/>
                    <a:p>
                      <a:pPr algn="ctr"/>
                      <a:endParaRPr lang="en-US" sz="800" b="0">
                        <a:solidFill>
                          <a:schemeClr val="lt1">
                            <a:alpha val="70000"/>
                          </a:schemeClr>
                        </a:solidFill>
                      </a:endParaRPr>
                    </a:p>
                  </a:txBody>
                  <a:tcPr marL="0" marR="0" marT="0" marB="0" anchor="b">
                    <a:lnL w="9525" cap="flat" cmpd="sng" algn="ctr">
                      <a:no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solidFill>
                      <a:srgbClr val="1F364B"/>
                    </a:solidFill>
                  </a:tcPr>
                </a:tc>
                <a:tc hMerge="1">
                  <a:txBody>
                    <a:bodyPr/>
                    <a:lstStyle/>
                    <a:p>
                      <a:endParaRPr lang="en-US"/>
                    </a:p>
                  </a:txBody>
                  <a:tcPr/>
                </a:tc>
                <a:tc gridSpan="2">
                  <a:txBody>
                    <a:bodyPr/>
                    <a:lstStyle/>
                    <a:p>
                      <a:pPr algn="ctr"/>
                      <a:endParaRPr lang="en-US" sz="800" b="0">
                        <a:solidFill>
                          <a:schemeClr val="lt1">
                            <a:alpha val="70000"/>
                          </a:schemeClr>
                        </a:solidFill>
                      </a:endParaRPr>
                    </a:p>
                  </a:txBody>
                  <a:tcPr marL="0" marR="0" marT="0" marB="0" anchor="b">
                    <a:lnL w="9525" cap="flat" cmpd="sng" algn="ctr">
                      <a:solidFill>
                        <a:srgbClr val="F1F1F2"/>
                      </a:solid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solidFill>
                      <a:srgbClr val="00ADC8"/>
                    </a:solidFill>
                  </a:tcPr>
                </a:tc>
                <a:tc hMerge="1">
                  <a:txBody>
                    <a:bodyPr/>
                    <a:lstStyle/>
                    <a:p>
                      <a:endParaRPr lang="en-US"/>
                    </a:p>
                  </a:txBody>
                  <a:tcPr/>
                </a:tc>
                <a:tc gridSpan="2">
                  <a:txBody>
                    <a:bodyPr/>
                    <a:lstStyle/>
                    <a:p>
                      <a:pPr algn="ctr"/>
                      <a:endParaRPr lang="en-US" sz="800" b="0">
                        <a:solidFill>
                          <a:srgbClr val="183240">
                            <a:alpha val="70000"/>
                          </a:srgbClr>
                        </a:solidFill>
                      </a:endParaRPr>
                    </a:p>
                  </a:txBody>
                  <a:tcPr marL="0" marR="0" marT="0" marB="0" anchor="b">
                    <a:lnL w="9525" cap="flat" cmpd="sng" algn="ctr">
                      <a:solidFill>
                        <a:srgbClr val="F1F1F2"/>
                      </a:solid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solidFill>
                      <a:srgbClr val="836AA5"/>
                    </a:solidFill>
                  </a:tcPr>
                </a:tc>
                <a:tc hMerge="1">
                  <a:txBody>
                    <a:bodyPr/>
                    <a:lstStyle/>
                    <a:p>
                      <a:endParaRPr lang="en-US"/>
                    </a:p>
                  </a:txBody>
                  <a:tcPr/>
                </a:tc>
                <a:tc gridSpan="2">
                  <a:txBody>
                    <a:bodyPr/>
                    <a:lstStyle/>
                    <a:p>
                      <a:pPr algn="ctr"/>
                      <a:endParaRPr lang="en-US" sz="800" b="0">
                        <a:solidFill>
                          <a:srgbClr val="183240">
                            <a:alpha val="70000"/>
                          </a:srgbClr>
                        </a:solidFill>
                      </a:endParaRPr>
                    </a:p>
                  </a:txBody>
                  <a:tcPr marL="0" marR="0" marT="0" marB="0" anchor="b">
                    <a:lnL w="9525" cap="flat" cmpd="sng" algn="ctr">
                      <a:solidFill>
                        <a:srgbClr val="F1F1F2"/>
                      </a:solid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endParaRPr lang="en-US"/>
                    </a:p>
                  </a:txBody>
                  <a:tcPr/>
                </a:tc>
                <a:tc gridSpan="2">
                  <a:txBody>
                    <a:bodyPr/>
                    <a:lstStyle/>
                    <a:p>
                      <a:pPr algn="ctr"/>
                      <a:endParaRPr lang="en-US" sz="800" b="0">
                        <a:solidFill>
                          <a:srgbClr val="183240">
                            <a:alpha val="70000"/>
                          </a:srgbClr>
                        </a:solidFill>
                      </a:endParaRPr>
                    </a:p>
                  </a:txBody>
                  <a:tcPr marL="0" marR="0" marT="0" marB="0" anchor="b">
                    <a:lnL w="9525" cap="flat" cmpd="sng" algn="ctr">
                      <a:solidFill>
                        <a:srgbClr val="F1F1F2"/>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712159491"/>
                  </a:ext>
                </a:extLst>
              </a:tr>
              <a:tr h="72000">
                <a:tc gridSpan="2">
                  <a:txBody>
                    <a:bodyPr/>
                    <a:lstStyle/>
                    <a:p>
                      <a:endParaRPr lang="en-US" sz="100"/>
                    </a:p>
                  </a:txBody>
                  <a:tcPr marL="0" marR="0" marT="0" marB="0">
                    <a:lnL w="9525" cap="flat" cmpd="sng" algn="ctr">
                      <a:no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endParaRPr lang="en-US" sz="100"/>
                    </a:p>
                  </a:txBody>
                  <a:tcPr marL="0" marR="0" marT="0" marB="0">
                    <a:lnL w="9525" cap="flat" cmpd="sng" algn="ctr">
                      <a:solidFill>
                        <a:srgbClr val="F1F1F2"/>
                      </a:solid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endParaRPr lang="en-US" sz="100"/>
                    </a:p>
                  </a:txBody>
                  <a:tcPr marL="0" marR="0" marT="0" marB="0">
                    <a:lnL w="9525" cap="flat" cmpd="sng" algn="ctr">
                      <a:solidFill>
                        <a:srgbClr val="F1F1F2"/>
                      </a:solid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endParaRPr lang="en-US" sz="100"/>
                    </a:p>
                  </a:txBody>
                  <a:tcPr marL="0" marR="0" marT="0" marB="0">
                    <a:lnL w="9525" cap="flat" cmpd="sng" algn="ctr">
                      <a:solidFill>
                        <a:srgbClr val="F1F1F2"/>
                      </a:solid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endParaRPr lang="en-US" sz="100"/>
                    </a:p>
                  </a:txBody>
                  <a:tcPr marL="0" marR="0" marT="0" marB="0">
                    <a:lnL w="9525" cap="flat" cmpd="sng" algn="ctr">
                      <a:solidFill>
                        <a:srgbClr val="F1F1F2"/>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F1F1F2"/>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322470536"/>
                  </a:ext>
                </a:extLst>
              </a:tr>
              <a:tr h="288000">
                <a:tc gridSpan="2">
                  <a:txBody>
                    <a:bodyPr/>
                    <a:lstStyle/>
                    <a:p>
                      <a:endParaRPr lang="en-US"/>
                    </a:p>
                  </a:txBody>
                  <a:tcPr marL="0" marR="0" marT="0" marB="0">
                    <a:lnL w="76200" cap="flat" cmpd="sng" algn="ctr">
                      <a:noFill/>
                      <a:prstDash val="solid"/>
                      <a:round/>
                      <a:headEnd type="none" w="med" len="med"/>
                      <a:tailEnd type="none" w="med" len="med"/>
                    </a:lnL>
                    <a:lnR w="9525" cap="flat" cmpd="sng" algn="ctr">
                      <a:solidFill>
                        <a:srgbClr val="F0F0F2"/>
                      </a:solidFill>
                      <a:prstDash val="solid"/>
                      <a:round/>
                      <a:headEnd type="none" w="med" len="med"/>
                      <a:tailEnd type="none" w="med" len="med"/>
                    </a:lnR>
                    <a:lnT w="76200" cap="flat" cmpd="sng" algn="ctr">
                      <a:noFill/>
                      <a:prstDash val="solid"/>
                      <a:round/>
                      <a:headEnd type="none" w="med" len="med"/>
                      <a:tailEnd type="none" w="med" len="med"/>
                    </a:lnT>
                    <a:lnB w="9525" cap="flat" cmpd="sng" algn="ctr">
                      <a:solidFill>
                        <a:srgbClr val="F0F0F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gridSpan="2">
                  <a:txBody>
                    <a:bodyPr/>
                    <a:lstStyle/>
                    <a:p>
                      <a:endParaRPr lang="en-US"/>
                    </a:p>
                  </a:txBody>
                  <a:tcPr marL="0" marR="0" marT="0" marB="0">
                    <a:lnL w="9525" cap="flat" cmpd="sng" algn="ctr">
                      <a:solidFill>
                        <a:srgbClr val="F0F0F2"/>
                      </a:solidFill>
                      <a:prstDash val="solid"/>
                      <a:round/>
                      <a:headEnd type="none" w="med" len="med"/>
                      <a:tailEnd type="none" w="med" len="med"/>
                    </a:lnL>
                    <a:lnR w="9525" cap="flat" cmpd="sng" algn="ctr">
                      <a:solidFill>
                        <a:srgbClr val="F0F0F2"/>
                      </a:solidFill>
                      <a:prstDash val="solid"/>
                      <a:round/>
                      <a:headEnd type="none" w="med" len="med"/>
                      <a:tailEnd type="none" w="med" len="med"/>
                    </a:lnR>
                    <a:lnT w="76200" cap="flat" cmpd="sng" algn="ctr">
                      <a:noFill/>
                      <a:prstDash val="solid"/>
                      <a:round/>
                      <a:headEnd type="none" w="med" len="med"/>
                      <a:tailEnd type="none" w="med" len="med"/>
                    </a:lnT>
                    <a:lnB w="9525" cap="flat" cmpd="sng" algn="ctr">
                      <a:solidFill>
                        <a:srgbClr val="F0F0F2"/>
                      </a:solidFill>
                      <a:prstDash val="solid"/>
                      <a:round/>
                      <a:headEnd type="none" w="med" len="med"/>
                      <a:tailEnd type="none" w="med" len="med"/>
                    </a:lnB>
                    <a:lnTlToBr w="12700" cmpd="sng">
                      <a:noFill/>
                      <a:prstDash val="solid"/>
                    </a:lnTlToBr>
                    <a:lnBlToTr w="12700" cmpd="sng">
                      <a:noFill/>
                      <a:prstDash val="solid"/>
                    </a:lnBlToTr>
                    <a:solidFill>
                      <a:srgbClr val="00ADC8"/>
                    </a:solidFill>
                  </a:tcPr>
                </a:tc>
                <a:tc hMerge="1">
                  <a:txBody>
                    <a:bodyPr/>
                    <a:lstStyle/>
                    <a:p>
                      <a:endParaRPr lang="en-US"/>
                    </a:p>
                  </a:txBody>
                  <a:tcPr/>
                </a:tc>
                <a:tc gridSpan="2">
                  <a:txBody>
                    <a:bodyPr/>
                    <a:lstStyle/>
                    <a:p>
                      <a:endParaRPr lang="en-US"/>
                    </a:p>
                  </a:txBody>
                  <a:tcPr marL="0" marR="0" marT="0" marB="0">
                    <a:lnL w="9525" cap="flat" cmpd="sng" algn="ctr">
                      <a:solidFill>
                        <a:srgbClr val="F0F0F2"/>
                      </a:solidFill>
                      <a:prstDash val="solid"/>
                      <a:round/>
                      <a:headEnd type="none" w="med" len="med"/>
                      <a:tailEnd type="none" w="med" len="med"/>
                    </a:lnL>
                    <a:lnR w="9525" cap="flat" cmpd="sng" algn="ctr">
                      <a:solidFill>
                        <a:srgbClr val="F0F0F2"/>
                      </a:solidFill>
                      <a:prstDash val="solid"/>
                      <a:round/>
                      <a:headEnd type="none" w="med" len="med"/>
                      <a:tailEnd type="none" w="med" len="med"/>
                    </a:lnR>
                    <a:lnT w="76200" cap="flat" cmpd="sng" algn="ctr">
                      <a:noFill/>
                      <a:prstDash val="solid"/>
                      <a:round/>
                      <a:headEnd type="none" w="med" len="med"/>
                      <a:tailEnd type="none" w="med" len="med"/>
                    </a:lnT>
                    <a:lnB w="9525" cap="flat" cmpd="sng" algn="ctr">
                      <a:solidFill>
                        <a:srgbClr val="F0F0F2"/>
                      </a:solidFill>
                      <a:prstDash val="solid"/>
                      <a:round/>
                      <a:headEnd type="none" w="med" len="med"/>
                      <a:tailEnd type="none" w="med" len="med"/>
                    </a:lnB>
                    <a:lnTlToBr w="12700" cmpd="sng">
                      <a:noFill/>
                      <a:prstDash val="solid"/>
                    </a:lnTlToBr>
                    <a:lnBlToTr w="12700" cmpd="sng">
                      <a:noFill/>
                      <a:prstDash val="solid"/>
                    </a:lnBlToTr>
                    <a:solidFill>
                      <a:srgbClr val="836AA5"/>
                    </a:solidFill>
                  </a:tcPr>
                </a:tc>
                <a:tc hMerge="1">
                  <a:txBody>
                    <a:bodyPr/>
                    <a:lstStyle/>
                    <a:p>
                      <a:endParaRPr lang="en-US"/>
                    </a:p>
                  </a:txBody>
                  <a:tcPr/>
                </a:tc>
                <a:tc gridSpan="2">
                  <a:txBody>
                    <a:bodyPr/>
                    <a:lstStyle/>
                    <a:p>
                      <a:endParaRPr lang="en-US"/>
                    </a:p>
                  </a:txBody>
                  <a:tcPr marL="0" marR="0" marT="0" marB="0">
                    <a:lnL w="9525" cap="flat" cmpd="sng" algn="ctr">
                      <a:solidFill>
                        <a:srgbClr val="F0F0F2"/>
                      </a:solidFill>
                      <a:prstDash val="solid"/>
                      <a:round/>
                      <a:headEnd type="none" w="med" len="med"/>
                      <a:tailEnd type="none" w="med" len="med"/>
                    </a:lnL>
                    <a:lnR w="9525" cap="flat" cmpd="sng" algn="ctr">
                      <a:solidFill>
                        <a:srgbClr val="F0F0F2"/>
                      </a:solidFill>
                      <a:prstDash val="solid"/>
                      <a:round/>
                      <a:headEnd type="none" w="med" len="med"/>
                      <a:tailEnd type="none" w="med" len="med"/>
                    </a:lnR>
                    <a:lnT w="76200" cap="flat" cmpd="sng" algn="ctr">
                      <a:noFill/>
                      <a:prstDash val="solid"/>
                      <a:round/>
                      <a:headEnd type="none" w="med" len="med"/>
                      <a:tailEnd type="none" w="med" len="med"/>
                    </a:lnT>
                    <a:lnB w="9525" cap="flat" cmpd="sng" algn="ctr">
                      <a:solidFill>
                        <a:srgbClr val="F0F0F2"/>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endParaRPr lang="en-US"/>
                    </a:p>
                  </a:txBody>
                  <a:tcPr/>
                </a:tc>
                <a:tc gridSpan="2">
                  <a:txBody>
                    <a:bodyPr/>
                    <a:lstStyle/>
                    <a:p>
                      <a:endParaRPr lang="en-US"/>
                    </a:p>
                  </a:txBody>
                  <a:tcPr marL="0" marR="0" marT="0" marB="0">
                    <a:lnL w="9525" cap="flat" cmpd="sng" algn="ctr">
                      <a:solidFill>
                        <a:srgbClr val="F0F0F2"/>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9525" cap="flat" cmpd="sng" algn="ctr">
                      <a:solidFill>
                        <a:srgbClr val="F0F0F2"/>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hMerge="1">
                  <a:txBody>
                    <a:bodyPr/>
                    <a:lstStyle/>
                    <a:p>
                      <a:endParaRPr lang="en-US"/>
                    </a:p>
                  </a:txBody>
                  <a:tcPr/>
                </a:tc>
                <a:extLst>
                  <a:ext uri="{0D108BD9-81ED-4DB2-BD59-A6C34878D82A}">
                    <a16:rowId xmlns:a16="http://schemas.microsoft.com/office/drawing/2014/main" val="1271587105"/>
                  </a:ext>
                </a:extLst>
              </a:tr>
              <a:tr h="288000">
                <a:tc gridSpan="2">
                  <a:txBody>
                    <a:bodyPr/>
                    <a:lstStyle/>
                    <a:p>
                      <a:endParaRPr lang="en-US"/>
                    </a:p>
                  </a:txBody>
                  <a:tcPr marL="0" marR="0" marT="0" marB="0">
                    <a:lnL w="76200" cap="flat" cmpd="sng" algn="ctr">
                      <a:solidFill>
                        <a:srgbClr val="F0F0F2"/>
                      </a:solidFill>
                      <a:prstDash val="solid"/>
                      <a:round/>
                      <a:headEnd type="none" w="med" len="med"/>
                      <a:tailEnd type="none" w="med" len="med"/>
                    </a:lnL>
                    <a:lnR w="9525" cap="flat" cmpd="sng" algn="ctr">
                      <a:solidFill>
                        <a:srgbClr val="F0F0F2"/>
                      </a:solidFill>
                      <a:prstDash val="solid"/>
                      <a:round/>
                      <a:headEnd type="none" w="med" len="med"/>
                      <a:tailEnd type="none" w="med" len="med"/>
                    </a:lnR>
                    <a:lnT w="9525" cap="flat" cmpd="sng" algn="ctr">
                      <a:solidFill>
                        <a:srgbClr val="F0F0F2"/>
                      </a:solidFill>
                      <a:prstDash val="solid"/>
                      <a:round/>
                      <a:headEnd type="none" w="med" len="med"/>
                      <a:tailEnd type="none" w="med" len="med"/>
                    </a:lnT>
                    <a:lnB w="76200" cap="flat" cmpd="sng" algn="ctr">
                      <a:solidFill>
                        <a:srgbClr val="F0F0F2"/>
                      </a:solidFill>
                      <a:prstDash val="solid"/>
                      <a:round/>
                      <a:headEnd type="none" w="med" len="med"/>
                      <a:tailEnd type="none" w="med" len="med"/>
                    </a:lnB>
                    <a:lnTlToBr w="12700" cmpd="sng">
                      <a:noFill/>
                      <a:prstDash val="solid"/>
                    </a:lnTlToBr>
                    <a:lnBlToTr w="12700" cmpd="sng">
                      <a:noFill/>
                      <a:prstDash val="solid"/>
                    </a:lnBlToTr>
                    <a:solidFill>
                      <a:srgbClr val="E0C223"/>
                    </a:solidFill>
                  </a:tcPr>
                </a:tc>
                <a:tc hMerge="1">
                  <a:txBody>
                    <a:bodyPr/>
                    <a:lstStyle/>
                    <a:p>
                      <a:endParaRPr lang="en-US"/>
                    </a:p>
                  </a:txBody>
                  <a:tcPr/>
                </a:tc>
                <a:tc gridSpan="2">
                  <a:txBody>
                    <a:bodyPr/>
                    <a:lstStyle/>
                    <a:p>
                      <a:endParaRPr lang="en-US"/>
                    </a:p>
                  </a:txBody>
                  <a:tcPr marL="0" marR="0" marT="0" marB="0">
                    <a:lnL w="9525" cap="flat" cmpd="sng" algn="ctr">
                      <a:solidFill>
                        <a:srgbClr val="F0F0F2"/>
                      </a:solidFill>
                      <a:prstDash val="solid"/>
                      <a:round/>
                      <a:headEnd type="none" w="med" len="med"/>
                      <a:tailEnd type="none" w="med" len="med"/>
                    </a:lnL>
                    <a:lnR w="9525" cap="flat" cmpd="sng" algn="ctr">
                      <a:solidFill>
                        <a:srgbClr val="F0F0F2"/>
                      </a:solidFill>
                      <a:prstDash val="solid"/>
                      <a:round/>
                      <a:headEnd type="none" w="med" len="med"/>
                      <a:tailEnd type="none" w="med" len="med"/>
                    </a:lnR>
                    <a:lnT w="9525" cap="flat" cmpd="sng" algn="ctr">
                      <a:solidFill>
                        <a:srgbClr val="F0F0F2"/>
                      </a:solidFill>
                      <a:prstDash val="solid"/>
                      <a:round/>
                      <a:headEnd type="none" w="med" len="med"/>
                      <a:tailEnd type="none" w="med" len="med"/>
                    </a:lnT>
                    <a:lnB w="76200" cap="flat" cmpd="sng" algn="ctr">
                      <a:solidFill>
                        <a:srgbClr val="F0F0F2"/>
                      </a:solidFill>
                      <a:prstDash val="solid"/>
                      <a:round/>
                      <a:headEnd type="none" w="med" len="med"/>
                      <a:tailEnd type="none" w="med" len="med"/>
                    </a:lnB>
                    <a:lnTlToBr w="12700" cmpd="sng">
                      <a:noFill/>
                      <a:prstDash val="solid"/>
                    </a:lnTlToBr>
                    <a:lnBlToTr w="12700" cmpd="sng">
                      <a:noFill/>
                      <a:prstDash val="solid"/>
                    </a:lnBlToTr>
                    <a:solidFill>
                      <a:srgbClr val="5EC5D4"/>
                    </a:solidFill>
                  </a:tcPr>
                </a:tc>
                <a:tc hMerge="1">
                  <a:txBody>
                    <a:bodyPr/>
                    <a:lstStyle/>
                    <a:p>
                      <a:endParaRPr lang="en-US"/>
                    </a:p>
                  </a:txBody>
                  <a:tcPr/>
                </a:tc>
                <a:tc gridSpan="2">
                  <a:txBody>
                    <a:bodyPr/>
                    <a:lstStyle/>
                    <a:p>
                      <a:endParaRPr lang="en-US"/>
                    </a:p>
                  </a:txBody>
                  <a:tcPr marL="0" marR="0" marT="0" marB="0">
                    <a:lnL w="9525" cap="flat" cmpd="sng" algn="ctr">
                      <a:solidFill>
                        <a:srgbClr val="F0F0F2"/>
                      </a:solidFill>
                      <a:prstDash val="solid"/>
                      <a:round/>
                      <a:headEnd type="none" w="med" len="med"/>
                      <a:tailEnd type="none" w="med" len="med"/>
                    </a:lnL>
                    <a:lnR w="9525" cap="flat" cmpd="sng" algn="ctr">
                      <a:solidFill>
                        <a:srgbClr val="F0F0F2"/>
                      </a:solidFill>
                      <a:prstDash val="solid"/>
                      <a:round/>
                      <a:headEnd type="none" w="med" len="med"/>
                      <a:tailEnd type="none" w="med" len="med"/>
                    </a:lnR>
                    <a:lnT w="9525" cap="flat" cmpd="sng" algn="ctr">
                      <a:solidFill>
                        <a:srgbClr val="F0F0F2"/>
                      </a:solidFill>
                      <a:prstDash val="solid"/>
                      <a:round/>
                      <a:headEnd type="none" w="med" len="med"/>
                      <a:tailEnd type="none" w="med" len="med"/>
                    </a:lnT>
                    <a:lnB w="76200" cap="flat" cmpd="sng" algn="ctr">
                      <a:solidFill>
                        <a:srgbClr val="F0F0F2"/>
                      </a:solidFill>
                      <a:prstDash val="solid"/>
                      <a:round/>
                      <a:headEnd type="none" w="med" len="med"/>
                      <a:tailEnd type="none" w="med" len="med"/>
                    </a:lnB>
                    <a:lnTlToBr w="12700" cmpd="sng">
                      <a:noFill/>
                      <a:prstDash val="solid"/>
                    </a:lnTlToBr>
                    <a:lnBlToTr w="12700" cmpd="sng">
                      <a:noFill/>
                      <a:prstDash val="solid"/>
                    </a:lnBlToTr>
                    <a:solidFill>
                      <a:srgbClr val="A591BE"/>
                    </a:solidFill>
                  </a:tcPr>
                </a:tc>
                <a:tc hMerge="1">
                  <a:txBody>
                    <a:bodyPr/>
                    <a:lstStyle/>
                    <a:p>
                      <a:endParaRPr lang="en-US"/>
                    </a:p>
                  </a:txBody>
                  <a:tcPr/>
                </a:tc>
                <a:tc gridSpan="2">
                  <a:txBody>
                    <a:bodyPr/>
                    <a:lstStyle/>
                    <a:p>
                      <a:endParaRPr lang="en-US"/>
                    </a:p>
                  </a:txBody>
                  <a:tcPr marL="0" marR="0" marT="0" marB="0">
                    <a:lnL w="9525" cap="flat" cmpd="sng" algn="ctr">
                      <a:solidFill>
                        <a:srgbClr val="F0F0F2"/>
                      </a:solidFill>
                      <a:prstDash val="solid"/>
                      <a:round/>
                      <a:headEnd type="none" w="med" len="med"/>
                      <a:tailEnd type="none" w="med" len="med"/>
                    </a:lnL>
                    <a:lnR w="9525" cap="flat" cmpd="sng" algn="ctr">
                      <a:solidFill>
                        <a:srgbClr val="F0F0F2"/>
                      </a:solidFill>
                      <a:prstDash val="solid"/>
                      <a:round/>
                      <a:headEnd type="none" w="med" len="med"/>
                      <a:tailEnd type="none" w="med" len="med"/>
                    </a:lnR>
                    <a:lnT w="9525" cap="flat" cmpd="sng" algn="ctr">
                      <a:solidFill>
                        <a:srgbClr val="F0F0F2"/>
                      </a:solidFill>
                      <a:prstDash val="solid"/>
                      <a:round/>
                      <a:headEnd type="none" w="med" len="med"/>
                      <a:tailEnd type="none" w="med" len="med"/>
                    </a:lnT>
                    <a:lnB w="76200" cap="flat" cmpd="sng" algn="ctr">
                      <a:solidFill>
                        <a:srgbClr val="F0F0F2"/>
                      </a:solidFill>
                      <a:prstDash val="solid"/>
                      <a:round/>
                      <a:headEnd type="none" w="med" len="med"/>
                      <a:tailEnd type="none" w="med" len="med"/>
                    </a:lnB>
                    <a:lnTlToBr w="12700" cmpd="sng">
                      <a:noFill/>
                      <a:prstDash val="solid"/>
                    </a:lnTlToBr>
                    <a:lnBlToTr w="12700" cmpd="sng">
                      <a:noFill/>
                      <a:prstDash val="solid"/>
                    </a:lnBlToTr>
                    <a:solidFill>
                      <a:srgbClr val="C5CD59"/>
                    </a:solidFill>
                  </a:tcPr>
                </a:tc>
                <a:tc hMerge="1">
                  <a:txBody>
                    <a:bodyPr/>
                    <a:lstStyle/>
                    <a:p>
                      <a:endParaRPr lang="en-US"/>
                    </a:p>
                  </a:txBody>
                  <a:tcPr/>
                </a:tc>
                <a:tc gridSpan="2">
                  <a:txBody>
                    <a:bodyPr/>
                    <a:lstStyle/>
                    <a:p>
                      <a:endParaRPr lang="en-US"/>
                    </a:p>
                  </a:txBody>
                  <a:tcPr marL="0" marR="0" marT="0" marB="0">
                    <a:lnL w="9525" cap="flat" cmpd="sng" algn="ctr">
                      <a:solidFill>
                        <a:srgbClr val="F0F0F2"/>
                      </a:solidFill>
                      <a:prstDash val="solid"/>
                      <a:round/>
                      <a:headEnd type="none" w="med" len="med"/>
                      <a:tailEnd type="none" w="med" len="med"/>
                    </a:lnL>
                    <a:lnR w="76200" cap="flat" cmpd="sng" algn="ctr">
                      <a:solidFill>
                        <a:srgbClr val="F0F0F2"/>
                      </a:solidFill>
                      <a:prstDash val="solid"/>
                      <a:round/>
                      <a:headEnd type="none" w="med" len="med"/>
                      <a:tailEnd type="none" w="med" len="med"/>
                    </a:lnR>
                    <a:lnT w="9525" cap="flat" cmpd="sng" algn="ctr">
                      <a:solidFill>
                        <a:srgbClr val="F0F0F2"/>
                      </a:solidFill>
                      <a:prstDash val="solid"/>
                      <a:round/>
                      <a:headEnd type="none" w="med" len="med"/>
                      <a:tailEnd type="none" w="med" len="med"/>
                    </a:lnT>
                    <a:lnB w="76200" cap="flat" cmpd="sng" algn="ctr">
                      <a:solidFill>
                        <a:srgbClr val="F0F0F2"/>
                      </a:solidFill>
                      <a:prstDash val="solid"/>
                      <a:round/>
                      <a:headEnd type="none" w="med" len="med"/>
                      <a:tailEnd type="none" w="med" len="med"/>
                    </a:lnB>
                    <a:lnTlToBr w="12700" cmpd="sng">
                      <a:noFill/>
                      <a:prstDash val="solid"/>
                    </a:lnTlToBr>
                    <a:lnBlToTr w="12700" cmpd="sng">
                      <a:noFill/>
                      <a:prstDash val="solid"/>
                    </a:lnBlToTr>
                    <a:solidFill>
                      <a:srgbClr val="D55200"/>
                    </a:solidFill>
                  </a:tcPr>
                </a:tc>
                <a:tc hMerge="1">
                  <a:txBody>
                    <a:bodyPr/>
                    <a:lstStyle/>
                    <a:p>
                      <a:endParaRPr lang="en-US"/>
                    </a:p>
                  </a:txBody>
                  <a:tcPr/>
                </a:tc>
                <a:extLst>
                  <a:ext uri="{0D108BD9-81ED-4DB2-BD59-A6C34878D82A}">
                    <a16:rowId xmlns:a16="http://schemas.microsoft.com/office/drawing/2014/main" val="1232382331"/>
                  </a:ext>
                </a:extLst>
              </a:tr>
              <a:tr h="72000">
                <a:tc gridSpan="2">
                  <a:txBody>
                    <a:bodyPr/>
                    <a:lstStyle/>
                    <a:p>
                      <a:endParaRPr lang="en-US" sz="100"/>
                    </a:p>
                  </a:txBody>
                  <a:tcPr marL="0" marR="0" marT="0" marB="0">
                    <a:lnL w="9525" cap="flat" cmpd="sng" algn="ctr">
                      <a:noFill/>
                      <a:prstDash val="solid"/>
                      <a:round/>
                      <a:headEnd type="none" w="med" len="med"/>
                      <a:tailEnd type="none" w="med" len="med"/>
                    </a:lnL>
                    <a:lnR w="9525" cap="flat" cmpd="sng" algn="ctr">
                      <a:solidFill>
                        <a:srgbClr val="F1F1F2"/>
                      </a:solidFill>
                      <a:prstDash val="solid"/>
                      <a:round/>
                      <a:headEnd type="none" w="med" len="med"/>
                      <a:tailEnd type="none" w="med" len="med"/>
                    </a:lnR>
                    <a:lnT w="76200" cap="flat" cmpd="sng" algn="ctr">
                      <a:solidFill>
                        <a:srgbClr val="F0F0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endParaRPr lang="en-US" sz="100"/>
                    </a:p>
                  </a:txBody>
                  <a:tcPr marL="0" marR="0" marT="0" marB="0">
                    <a:lnL w="9525" cap="flat" cmpd="sng" algn="ctr">
                      <a:solidFill>
                        <a:srgbClr val="F1F1F2"/>
                      </a:solidFill>
                      <a:prstDash val="solid"/>
                      <a:round/>
                      <a:headEnd type="none" w="med" len="med"/>
                      <a:tailEnd type="none" w="med" len="med"/>
                    </a:lnL>
                    <a:lnR w="9525" cap="flat" cmpd="sng" algn="ctr">
                      <a:solidFill>
                        <a:srgbClr val="F1F1F2"/>
                      </a:solidFill>
                      <a:prstDash val="solid"/>
                      <a:round/>
                      <a:headEnd type="none" w="med" len="med"/>
                      <a:tailEnd type="none" w="med" len="med"/>
                    </a:lnR>
                    <a:lnT w="76200" cap="flat" cmpd="sng" algn="ctr">
                      <a:solidFill>
                        <a:srgbClr val="F0F0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endParaRPr lang="en-US" sz="100"/>
                    </a:p>
                  </a:txBody>
                  <a:tcPr marL="0" marR="0" marT="0" marB="0">
                    <a:lnL w="9525" cap="flat" cmpd="sng" algn="ctr">
                      <a:solidFill>
                        <a:srgbClr val="F1F1F2"/>
                      </a:solidFill>
                      <a:prstDash val="solid"/>
                      <a:round/>
                      <a:headEnd type="none" w="med" len="med"/>
                      <a:tailEnd type="none" w="med" len="med"/>
                    </a:lnL>
                    <a:lnR w="9525" cap="flat" cmpd="sng" algn="ctr">
                      <a:solidFill>
                        <a:srgbClr val="F1F1F2"/>
                      </a:solidFill>
                      <a:prstDash val="solid"/>
                      <a:round/>
                      <a:headEnd type="none" w="med" len="med"/>
                      <a:tailEnd type="none" w="med" len="med"/>
                    </a:lnR>
                    <a:lnT w="76200" cap="flat" cmpd="sng" algn="ctr">
                      <a:solidFill>
                        <a:srgbClr val="F0F0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endParaRPr lang="en-US" sz="100"/>
                    </a:p>
                  </a:txBody>
                  <a:tcPr marL="0" marR="0" marT="0" marB="0">
                    <a:lnL w="9525" cap="flat" cmpd="sng" algn="ctr">
                      <a:solidFill>
                        <a:srgbClr val="F1F1F2"/>
                      </a:solidFill>
                      <a:prstDash val="solid"/>
                      <a:round/>
                      <a:headEnd type="none" w="med" len="med"/>
                      <a:tailEnd type="none" w="med" len="med"/>
                    </a:lnL>
                    <a:lnR w="9525" cap="flat" cmpd="sng" algn="ctr">
                      <a:solidFill>
                        <a:srgbClr val="F1F1F2"/>
                      </a:solidFill>
                      <a:prstDash val="solid"/>
                      <a:round/>
                      <a:headEnd type="none" w="med" len="med"/>
                      <a:tailEnd type="none" w="med" len="med"/>
                    </a:lnR>
                    <a:lnT w="76200" cap="flat" cmpd="sng" algn="ctr">
                      <a:solidFill>
                        <a:srgbClr val="F0F0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endParaRPr lang="en-US" sz="100"/>
                    </a:p>
                  </a:txBody>
                  <a:tcPr marL="0" marR="0" marT="0" marB="0">
                    <a:lnL w="9525" cap="flat" cmpd="sng" algn="ctr">
                      <a:solidFill>
                        <a:srgbClr val="F1F1F2"/>
                      </a:solidFill>
                      <a:prstDash val="solid"/>
                      <a:round/>
                      <a:headEnd type="none" w="med" len="med"/>
                      <a:tailEnd type="none" w="med" len="med"/>
                    </a:lnL>
                    <a:lnR w="9525" cap="flat" cmpd="sng" algn="ctr">
                      <a:noFill/>
                      <a:prstDash val="solid"/>
                      <a:round/>
                      <a:headEnd type="none" w="med" len="med"/>
                      <a:tailEnd type="none" w="med" len="med"/>
                    </a:lnR>
                    <a:lnT w="76200" cap="flat" cmpd="sng" algn="ctr">
                      <a:solidFill>
                        <a:srgbClr val="F0F0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768818685"/>
                  </a:ext>
                </a:extLst>
              </a:tr>
              <a:tr h="288000">
                <a:tc gridSpan="2">
                  <a:txBody>
                    <a:bodyPr/>
                    <a:lstStyle/>
                    <a:p>
                      <a:endParaRPr lang="en-US"/>
                    </a:p>
                  </a:txBody>
                  <a:tcPr marL="0" marR="0" marT="0" marB="0">
                    <a:lnL w="9525" cap="flat" cmpd="sng" algn="ctr">
                      <a:no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gradFill>
                      <a:gsLst>
                        <a:gs pos="0">
                          <a:srgbClr val="F7E16D"/>
                        </a:gs>
                        <a:gs pos="100000">
                          <a:srgbClr val="E0C223"/>
                        </a:gs>
                      </a:gsLst>
                      <a:lin ang="2700000" scaled="0"/>
                    </a:gradFill>
                  </a:tcPr>
                </a:tc>
                <a:tc hMerge="1">
                  <a:txBody>
                    <a:bodyPr/>
                    <a:lstStyle/>
                    <a:p>
                      <a:endParaRPr lang="en-US"/>
                    </a:p>
                  </a:txBody>
                  <a:tcPr/>
                </a:tc>
                <a:tc gridSpan="2">
                  <a:txBody>
                    <a:bodyPr/>
                    <a:lstStyle/>
                    <a:p>
                      <a:endParaRPr lang="en-US"/>
                    </a:p>
                  </a:txBody>
                  <a:tcPr marL="0" marR="0" marT="0" marB="0">
                    <a:lnL w="9525" cap="flat" cmpd="sng" algn="ctr">
                      <a:solidFill>
                        <a:srgbClr val="F1F1F2"/>
                      </a:solid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gradFill>
                      <a:gsLst>
                        <a:gs pos="100000">
                          <a:srgbClr val="5EBBC8"/>
                        </a:gs>
                        <a:gs pos="0">
                          <a:srgbClr val="9EECF4"/>
                        </a:gs>
                      </a:gsLst>
                      <a:lin ang="2700000" scaled="0"/>
                    </a:gradFill>
                  </a:tcPr>
                </a:tc>
                <a:tc hMerge="1">
                  <a:txBody>
                    <a:bodyPr/>
                    <a:lstStyle/>
                    <a:p>
                      <a:endParaRPr lang="en-US"/>
                    </a:p>
                  </a:txBody>
                  <a:tcPr/>
                </a:tc>
                <a:tc gridSpan="2">
                  <a:txBody>
                    <a:bodyPr/>
                    <a:lstStyle/>
                    <a:p>
                      <a:endParaRPr lang="en-US"/>
                    </a:p>
                  </a:txBody>
                  <a:tcPr marL="0" marR="0" marT="0" marB="0">
                    <a:lnL w="9525" cap="flat" cmpd="sng" algn="ctr">
                      <a:solidFill>
                        <a:srgbClr val="F1F1F2"/>
                      </a:solid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gradFill>
                      <a:gsLst>
                        <a:gs pos="0">
                          <a:srgbClr val="AA98C3"/>
                        </a:gs>
                        <a:gs pos="100000">
                          <a:srgbClr val="6076BA"/>
                        </a:gs>
                      </a:gsLst>
                      <a:lin ang="2700000" scaled="0"/>
                    </a:gradFill>
                  </a:tcPr>
                </a:tc>
                <a:tc hMerge="1">
                  <a:txBody>
                    <a:bodyPr/>
                    <a:lstStyle/>
                    <a:p>
                      <a:endParaRPr lang="en-US"/>
                    </a:p>
                  </a:txBody>
                  <a:tcPr/>
                </a:tc>
                <a:tc gridSpan="2">
                  <a:txBody>
                    <a:bodyPr/>
                    <a:lstStyle/>
                    <a:p>
                      <a:endParaRPr lang="en-US"/>
                    </a:p>
                  </a:txBody>
                  <a:tcPr marL="0" marR="0" marT="0" marB="0">
                    <a:lnL w="9525" cap="flat" cmpd="sng" algn="ctr">
                      <a:solidFill>
                        <a:srgbClr val="F1F1F2"/>
                      </a:solid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gradFill>
                      <a:gsLst>
                        <a:gs pos="0">
                          <a:srgbClr val="C5CD59"/>
                        </a:gs>
                        <a:gs pos="100000">
                          <a:srgbClr val="9DA43C"/>
                        </a:gs>
                      </a:gsLst>
                      <a:lin ang="2700000" scaled="0"/>
                    </a:gradFill>
                  </a:tcPr>
                </a:tc>
                <a:tc hMerge="1">
                  <a:txBody>
                    <a:bodyPr/>
                    <a:lstStyle/>
                    <a:p>
                      <a:endParaRPr lang="en-US"/>
                    </a:p>
                  </a:txBody>
                  <a:tcPr/>
                </a:tc>
                <a:tc gridSpan="2">
                  <a:txBody>
                    <a:bodyPr/>
                    <a:lstStyle/>
                    <a:p>
                      <a:endParaRPr lang="en-US"/>
                    </a:p>
                  </a:txBody>
                  <a:tcPr marL="0" marR="0" marT="0" marB="0">
                    <a:lnL w="9525" cap="flat" cmpd="sng" algn="ctr">
                      <a:solidFill>
                        <a:srgbClr val="F1F1F2"/>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gradFill>
                      <a:gsLst>
                        <a:gs pos="0">
                          <a:srgbClr val="EB935C"/>
                        </a:gs>
                        <a:gs pos="35000">
                          <a:srgbClr val="D65200"/>
                        </a:gs>
                      </a:gsLst>
                      <a:lin ang="2700000" scaled="0"/>
                    </a:gradFill>
                  </a:tcPr>
                </a:tc>
                <a:tc hMerge="1">
                  <a:txBody>
                    <a:bodyPr/>
                    <a:lstStyle/>
                    <a:p>
                      <a:endParaRPr lang="en-US"/>
                    </a:p>
                  </a:txBody>
                  <a:tcPr/>
                </a:tc>
                <a:extLst>
                  <a:ext uri="{0D108BD9-81ED-4DB2-BD59-A6C34878D82A}">
                    <a16:rowId xmlns:a16="http://schemas.microsoft.com/office/drawing/2014/main" val="3795602441"/>
                  </a:ext>
                </a:extLst>
              </a:tr>
              <a:tr h="288000">
                <a:tc>
                  <a:txBody>
                    <a:bodyPr/>
                    <a:lstStyle/>
                    <a:p>
                      <a:endParaRPr lang="en-US"/>
                    </a:p>
                  </a:txBody>
                  <a:tcPr marL="0" marR="0" marT="0" marB="0">
                    <a:lnL w="9525" cap="flat" cmpd="sng" algn="ctr">
                      <a:no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solidFill>
                      <a:srgbClr val="F7E16D"/>
                    </a:solidFill>
                  </a:tcPr>
                </a:tc>
                <a:tc>
                  <a:txBody>
                    <a:bodyPr/>
                    <a:lstStyle/>
                    <a:p>
                      <a:endParaRPr lang="en-US"/>
                    </a:p>
                  </a:txBody>
                  <a:tcPr marL="0" marR="0" marT="0" marB="0">
                    <a:lnL w="9525" cap="flat" cmpd="sng" algn="ctr">
                      <a:solidFill>
                        <a:srgbClr val="F1F1F2"/>
                      </a:solid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solidFill>
                      <a:srgbClr val="E0C223"/>
                    </a:solidFill>
                  </a:tcPr>
                </a:tc>
                <a:tc>
                  <a:txBody>
                    <a:bodyPr/>
                    <a:lstStyle/>
                    <a:p>
                      <a:endParaRPr lang="en-US"/>
                    </a:p>
                  </a:txBody>
                  <a:tcPr marL="0" marR="0" marT="0" marB="0">
                    <a:lnL w="9525" cap="flat" cmpd="sng" algn="ctr">
                      <a:solidFill>
                        <a:srgbClr val="F1F1F2"/>
                      </a:solid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solidFill>
                      <a:srgbClr val="9EECF4"/>
                    </a:solidFill>
                  </a:tcPr>
                </a:tc>
                <a:tc>
                  <a:txBody>
                    <a:bodyPr/>
                    <a:lstStyle/>
                    <a:p>
                      <a:endParaRPr lang="en-US"/>
                    </a:p>
                  </a:txBody>
                  <a:tcPr marL="0" marR="0" marT="0" marB="0">
                    <a:lnL w="9525" cap="flat" cmpd="sng" algn="ctr">
                      <a:solidFill>
                        <a:srgbClr val="F1F1F2"/>
                      </a:solid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solidFill>
                      <a:srgbClr val="6AD2DE"/>
                    </a:solidFill>
                  </a:tcPr>
                </a:tc>
                <a:tc>
                  <a:txBody>
                    <a:bodyPr/>
                    <a:lstStyle/>
                    <a:p>
                      <a:endParaRPr lang="en-US"/>
                    </a:p>
                  </a:txBody>
                  <a:tcPr marL="0" marR="0" marT="0" marB="0">
                    <a:lnL w="9525" cap="flat" cmpd="sng" algn="ctr">
                      <a:solidFill>
                        <a:srgbClr val="F1F1F2"/>
                      </a:solid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solidFill>
                      <a:srgbClr val="AA98C3"/>
                    </a:solidFill>
                  </a:tcPr>
                </a:tc>
                <a:tc>
                  <a:txBody>
                    <a:bodyPr/>
                    <a:lstStyle/>
                    <a:p>
                      <a:endParaRPr lang="en-US"/>
                    </a:p>
                  </a:txBody>
                  <a:tcPr marL="0" marR="0" marT="0" marB="0">
                    <a:lnL w="9525" cap="flat" cmpd="sng" algn="ctr">
                      <a:solidFill>
                        <a:srgbClr val="F1F1F2"/>
                      </a:solid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solidFill>
                      <a:srgbClr val="6076BA"/>
                    </a:solidFill>
                  </a:tcPr>
                </a:tc>
                <a:tc>
                  <a:txBody>
                    <a:bodyPr/>
                    <a:lstStyle/>
                    <a:p>
                      <a:endParaRPr lang="en-US"/>
                    </a:p>
                  </a:txBody>
                  <a:tcPr marL="0" marR="0" marT="0" marB="0">
                    <a:lnL w="9525" cap="flat" cmpd="sng" algn="ctr">
                      <a:solidFill>
                        <a:srgbClr val="F1F1F2"/>
                      </a:solid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solidFill>
                      <a:srgbClr val="C5CD59"/>
                    </a:solidFill>
                  </a:tcPr>
                </a:tc>
                <a:tc>
                  <a:txBody>
                    <a:bodyPr/>
                    <a:lstStyle/>
                    <a:p>
                      <a:endParaRPr lang="en-US"/>
                    </a:p>
                  </a:txBody>
                  <a:tcPr marL="0" marR="0" marT="0" marB="0">
                    <a:lnL w="9525" cap="flat" cmpd="sng" algn="ctr">
                      <a:solidFill>
                        <a:srgbClr val="F1F1F2"/>
                      </a:solid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solidFill>
                      <a:srgbClr val="9DA43C"/>
                    </a:solidFill>
                  </a:tcPr>
                </a:tc>
                <a:tc>
                  <a:txBody>
                    <a:bodyPr/>
                    <a:lstStyle/>
                    <a:p>
                      <a:endParaRPr lang="en-US"/>
                    </a:p>
                  </a:txBody>
                  <a:tcPr marL="0" marR="0" marT="0" marB="0">
                    <a:lnL w="9525" cap="flat" cmpd="sng" algn="ctr">
                      <a:solidFill>
                        <a:srgbClr val="F1F1F2"/>
                      </a:solid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solidFill>
                      <a:srgbClr val="EB935C"/>
                    </a:solidFill>
                  </a:tcPr>
                </a:tc>
                <a:tc>
                  <a:txBody>
                    <a:bodyPr/>
                    <a:lstStyle/>
                    <a:p>
                      <a:endParaRPr lang="en-US"/>
                    </a:p>
                  </a:txBody>
                  <a:tcPr marL="0" marR="0" marT="0" marB="0">
                    <a:lnL w="9525" cap="flat" cmpd="sng" algn="ctr">
                      <a:solidFill>
                        <a:srgbClr val="F1F1F2"/>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solidFill>
                      <a:srgbClr val="D65200"/>
                    </a:solidFill>
                  </a:tcPr>
                </a:tc>
                <a:extLst>
                  <a:ext uri="{0D108BD9-81ED-4DB2-BD59-A6C34878D82A}">
                    <a16:rowId xmlns:a16="http://schemas.microsoft.com/office/drawing/2014/main" val="2506871530"/>
                  </a:ext>
                </a:extLst>
              </a:tr>
              <a:tr h="72000">
                <a:tc gridSpan="2">
                  <a:txBody>
                    <a:bodyPr/>
                    <a:lstStyle/>
                    <a:p>
                      <a:endParaRPr lang="en-US" sz="100"/>
                    </a:p>
                  </a:txBody>
                  <a:tcPr marL="0" marR="0" marT="0" marB="0">
                    <a:lnL w="9525" cap="flat" cmpd="sng" algn="ctr">
                      <a:no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endParaRPr lang="en-US" sz="100"/>
                    </a:p>
                  </a:txBody>
                  <a:tcPr marL="0" marR="0" marT="0" marB="0">
                    <a:lnL w="9525" cap="flat" cmpd="sng" algn="ctr">
                      <a:solidFill>
                        <a:srgbClr val="F1F1F2"/>
                      </a:solid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endParaRPr lang="en-US" sz="100"/>
                    </a:p>
                  </a:txBody>
                  <a:tcPr marL="0" marR="0" marT="0" marB="0">
                    <a:lnL w="9525" cap="flat" cmpd="sng" algn="ctr">
                      <a:solidFill>
                        <a:srgbClr val="F1F1F2"/>
                      </a:solid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endParaRPr lang="en-US" sz="100"/>
                    </a:p>
                  </a:txBody>
                  <a:tcPr marL="0" marR="0" marT="0" marB="0">
                    <a:lnL w="9525" cap="flat" cmpd="sng" algn="ctr">
                      <a:solidFill>
                        <a:srgbClr val="F1F1F2"/>
                      </a:solid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endParaRPr lang="en-US" sz="100"/>
                    </a:p>
                  </a:txBody>
                  <a:tcPr marL="0" marR="0" marT="0" marB="0">
                    <a:lnL w="9525" cap="flat" cmpd="sng" algn="ctr">
                      <a:solidFill>
                        <a:srgbClr val="F1F1F2"/>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2250424333"/>
                  </a:ext>
                </a:extLst>
              </a:tr>
              <a:tr h="288000">
                <a:tc gridSpan="2">
                  <a:txBody>
                    <a:bodyPr/>
                    <a:lstStyle/>
                    <a:p>
                      <a:endParaRPr lang="en-US"/>
                    </a:p>
                  </a:txBody>
                  <a:tcPr marL="0" marR="0" marT="0" marB="0">
                    <a:lnL w="9525" cap="flat" cmpd="sng" algn="ctr">
                      <a:no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DB4A3D"/>
                    </a:solidFill>
                  </a:tcPr>
                </a:tc>
                <a:tc hMerge="1">
                  <a:txBody>
                    <a:bodyPr/>
                    <a:lstStyle/>
                    <a:p>
                      <a:endParaRPr lang="en-US"/>
                    </a:p>
                  </a:txBody>
                  <a:tcPr/>
                </a:tc>
                <a:tc gridSpan="2">
                  <a:txBody>
                    <a:bodyPr/>
                    <a:lstStyle/>
                    <a:p>
                      <a:endParaRPr lang="en-US"/>
                    </a:p>
                  </a:txBody>
                  <a:tcPr marL="0" marR="0" marT="0" marB="0">
                    <a:lnL w="9525" cap="flat" cmpd="sng" algn="ctr">
                      <a:solidFill>
                        <a:srgbClr val="F1F1F2"/>
                      </a:solid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F981A"/>
                    </a:solidFill>
                  </a:tcPr>
                </a:tc>
                <a:tc hMerge="1">
                  <a:txBody>
                    <a:bodyPr/>
                    <a:lstStyle/>
                    <a:p>
                      <a:endParaRPr lang="en-US"/>
                    </a:p>
                  </a:txBody>
                  <a:tcPr/>
                </a:tc>
                <a:tc gridSpan="2">
                  <a:txBody>
                    <a:bodyPr/>
                    <a:lstStyle/>
                    <a:p>
                      <a:endParaRPr lang="en-US"/>
                    </a:p>
                  </a:txBody>
                  <a:tcPr marL="0" marR="0" marT="0" marB="0">
                    <a:lnL w="9525" cap="flat" cmpd="sng" algn="ctr">
                      <a:solidFill>
                        <a:srgbClr val="F1F1F2"/>
                      </a:solid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C640"/>
                    </a:solidFill>
                  </a:tcPr>
                </a:tc>
                <a:tc hMerge="1">
                  <a:txBody>
                    <a:bodyPr/>
                    <a:lstStyle/>
                    <a:p>
                      <a:endParaRPr lang="en-US"/>
                    </a:p>
                  </a:txBody>
                  <a:tcPr/>
                </a:tc>
                <a:tc gridSpan="2">
                  <a:txBody>
                    <a:bodyPr/>
                    <a:lstStyle/>
                    <a:p>
                      <a:endParaRPr lang="en-US"/>
                    </a:p>
                  </a:txBody>
                  <a:tcPr marL="0" marR="0" marT="0" marB="0">
                    <a:lnL w="9525" cap="flat" cmpd="sng" algn="ctr">
                      <a:solidFill>
                        <a:srgbClr val="F1F1F2"/>
                      </a:solid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57C968"/>
                    </a:solidFill>
                  </a:tcPr>
                </a:tc>
                <a:tc hMerge="1">
                  <a:txBody>
                    <a:bodyPr/>
                    <a:lstStyle/>
                    <a:p>
                      <a:endParaRPr lang="en-US"/>
                    </a:p>
                  </a:txBody>
                  <a:tcPr/>
                </a:tc>
                <a:tc gridSpan="2">
                  <a:txBody>
                    <a:bodyPr/>
                    <a:lstStyle/>
                    <a:p>
                      <a:endParaRPr lang="en-US"/>
                    </a:p>
                  </a:txBody>
                  <a:tcPr marL="0" marR="0" marT="0" marB="0">
                    <a:lnL w="9525" cap="flat" cmpd="sng" algn="ctr">
                      <a:solidFill>
                        <a:srgbClr val="F1F1F2"/>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2C963F"/>
                    </a:solidFill>
                  </a:tcPr>
                </a:tc>
                <a:tc hMerge="1">
                  <a:txBody>
                    <a:bodyPr/>
                    <a:lstStyle/>
                    <a:p>
                      <a:endParaRPr lang="en-US"/>
                    </a:p>
                  </a:txBody>
                  <a:tcPr/>
                </a:tc>
                <a:extLst>
                  <a:ext uri="{0D108BD9-81ED-4DB2-BD59-A6C34878D82A}">
                    <a16:rowId xmlns:a16="http://schemas.microsoft.com/office/drawing/2014/main" val="1289488421"/>
                  </a:ext>
                </a:extLst>
              </a:tr>
            </a:tbl>
          </a:graphicData>
        </a:graphic>
      </p:graphicFrame>
      <p:sp>
        <p:nvSpPr>
          <p:cNvPr id="87" name="TextBox 86">
            <a:extLst>
              <a:ext uri="{FF2B5EF4-FFF2-40B4-BE49-F238E27FC236}">
                <a16:creationId xmlns:a16="http://schemas.microsoft.com/office/drawing/2014/main" id="{1111BE4A-CACC-944C-BCE8-A50EF2F74ECD}"/>
              </a:ext>
            </a:extLst>
          </p:cNvPr>
          <p:cNvSpPr txBox="1"/>
          <p:nvPr userDrawn="1"/>
        </p:nvSpPr>
        <p:spPr>
          <a:xfrm>
            <a:off x="12261348" y="3358336"/>
            <a:ext cx="1432427" cy="268253"/>
          </a:xfrm>
          <a:prstGeom prst="rect">
            <a:avLst/>
          </a:prstGeom>
          <a:noFill/>
          <a:effectLst/>
        </p:spPr>
        <p:txBody>
          <a:bodyPr wrap="square" rtlCol="0" anchor="ctr">
            <a:noAutofit/>
          </a:bodyPr>
          <a:lstStyle/>
          <a:p>
            <a:pPr algn="l"/>
            <a:r>
              <a:rPr lang="en-US" sz="1000" b="1" i="0">
                <a:solidFill>
                  <a:schemeClr val="bg1"/>
                </a:solidFill>
                <a:latin typeface="Calibri Bold"/>
              </a:rPr>
              <a:t>Gradients</a:t>
            </a:r>
          </a:p>
        </p:txBody>
      </p:sp>
      <p:sp>
        <p:nvSpPr>
          <p:cNvPr id="88" name="TextBox 87">
            <a:extLst>
              <a:ext uri="{FF2B5EF4-FFF2-40B4-BE49-F238E27FC236}">
                <a16:creationId xmlns:a16="http://schemas.microsoft.com/office/drawing/2014/main" id="{81EE346D-3584-B449-AA51-99C6C7E5FAE4}"/>
              </a:ext>
            </a:extLst>
          </p:cNvPr>
          <p:cNvSpPr txBox="1"/>
          <p:nvPr userDrawn="1"/>
        </p:nvSpPr>
        <p:spPr>
          <a:xfrm>
            <a:off x="12261350" y="1990137"/>
            <a:ext cx="777584" cy="276999"/>
          </a:xfrm>
          <a:prstGeom prst="rect">
            <a:avLst/>
          </a:prstGeom>
          <a:noFill/>
          <a:effectLst/>
        </p:spPr>
        <p:txBody>
          <a:bodyPr wrap="square" rtlCol="0" anchor="ctr">
            <a:noAutofit/>
          </a:bodyPr>
          <a:lstStyle/>
          <a:p>
            <a:pPr algn="l"/>
            <a:r>
              <a:rPr lang="en-US" sz="1000" b="1" i="0">
                <a:solidFill>
                  <a:schemeClr val="bg1"/>
                </a:solidFill>
                <a:latin typeface="Calibri Bold"/>
              </a:rPr>
              <a:t>Grey tones</a:t>
            </a:r>
          </a:p>
        </p:txBody>
      </p:sp>
      <p:sp>
        <p:nvSpPr>
          <p:cNvPr id="89" name="TextBox 88">
            <a:extLst>
              <a:ext uri="{FF2B5EF4-FFF2-40B4-BE49-F238E27FC236}">
                <a16:creationId xmlns:a16="http://schemas.microsoft.com/office/drawing/2014/main" id="{7EDE3DB8-FF3F-DB43-9DFE-650A4F58E717}"/>
              </a:ext>
            </a:extLst>
          </p:cNvPr>
          <p:cNvSpPr txBox="1"/>
          <p:nvPr userDrawn="1"/>
        </p:nvSpPr>
        <p:spPr>
          <a:xfrm>
            <a:off x="12255293" y="2341826"/>
            <a:ext cx="1914733" cy="276999"/>
          </a:xfrm>
          <a:prstGeom prst="rect">
            <a:avLst/>
          </a:prstGeom>
          <a:noFill/>
          <a:effectLst/>
        </p:spPr>
        <p:txBody>
          <a:bodyPr wrap="square" rtlCol="0" anchor="ctr">
            <a:noAutofit/>
          </a:bodyPr>
          <a:lstStyle/>
          <a:p>
            <a:pPr algn="l"/>
            <a:r>
              <a:rPr lang="en-US" sz="1000" b="1" i="0">
                <a:solidFill>
                  <a:schemeClr val="bg1"/>
                </a:solidFill>
                <a:latin typeface="Calibri Bold"/>
              </a:rPr>
              <a:t>Text colors light bg</a:t>
            </a:r>
          </a:p>
        </p:txBody>
      </p:sp>
      <p:sp>
        <p:nvSpPr>
          <p:cNvPr id="90" name="TextBox 89">
            <a:extLst>
              <a:ext uri="{FF2B5EF4-FFF2-40B4-BE49-F238E27FC236}">
                <a16:creationId xmlns:a16="http://schemas.microsoft.com/office/drawing/2014/main" id="{D5BACA48-7B75-1547-AF3E-A060C6C01968}"/>
              </a:ext>
            </a:extLst>
          </p:cNvPr>
          <p:cNvSpPr txBox="1"/>
          <p:nvPr userDrawn="1"/>
        </p:nvSpPr>
        <p:spPr>
          <a:xfrm>
            <a:off x="12255293" y="2703535"/>
            <a:ext cx="1478852" cy="276999"/>
          </a:xfrm>
          <a:prstGeom prst="rect">
            <a:avLst/>
          </a:prstGeom>
          <a:noFill/>
          <a:effectLst/>
        </p:spPr>
        <p:txBody>
          <a:bodyPr wrap="square" rtlCol="0" anchor="ctr">
            <a:noAutofit/>
          </a:bodyPr>
          <a:lstStyle/>
          <a:p>
            <a:pPr algn="l"/>
            <a:r>
              <a:rPr lang="en-US" sz="1000" b="1" i="0">
                <a:solidFill>
                  <a:schemeClr val="bg1"/>
                </a:solidFill>
                <a:latin typeface="Calibri Bold"/>
              </a:rPr>
              <a:t>Adjusted PPT colors</a:t>
            </a:r>
          </a:p>
        </p:txBody>
      </p:sp>
      <p:sp>
        <p:nvSpPr>
          <p:cNvPr id="91" name="TextBox 90">
            <a:extLst>
              <a:ext uri="{FF2B5EF4-FFF2-40B4-BE49-F238E27FC236}">
                <a16:creationId xmlns:a16="http://schemas.microsoft.com/office/drawing/2014/main" id="{9F80E965-A09A-3949-9CB5-7A1E8B547BBB}"/>
              </a:ext>
            </a:extLst>
          </p:cNvPr>
          <p:cNvSpPr txBox="1"/>
          <p:nvPr userDrawn="1"/>
        </p:nvSpPr>
        <p:spPr>
          <a:xfrm>
            <a:off x="12299254" y="2974539"/>
            <a:ext cx="1316722" cy="276999"/>
          </a:xfrm>
          <a:prstGeom prst="rect">
            <a:avLst/>
          </a:prstGeom>
          <a:noFill/>
          <a:effectLst/>
        </p:spPr>
        <p:txBody>
          <a:bodyPr wrap="square" rtlCol="0" anchor="ctr">
            <a:noAutofit/>
          </a:bodyPr>
          <a:lstStyle/>
          <a:p>
            <a:pPr algn="l"/>
            <a:r>
              <a:rPr lang="en-US" sz="1000" b="1" i="0">
                <a:solidFill>
                  <a:schemeClr val="bg1"/>
                </a:solidFill>
                <a:latin typeface="Calibri Bold"/>
              </a:rPr>
              <a:t>Default SIG colors</a:t>
            </a:r>
          </a:p>
        </p:txBody>
      </p:sp>
      <p:sp>
        <p:nvSpPr>
          <p:cNvPr id="92" name="TextBox 91">
            <a:extLst>
              <a:ext uri="{FF2B5EF4-FFF2-40B4-BE49-F238E27FC236}">
                <a16:creationId xmlns:a16="http://schemas.microsoft.com/office/drawing/2014/main" id="{743CF7EA-73C9-9743-A232-2ACD615AD025}"/>
              </a:ext>
            </a:extLst>
          </p:cNvPr>
          <p:cNvSpPr txBox="1"/>
          <p:nvPr userDrawn="1"/>
        </p:nvSpPr>
        <p:spPr>
          <a:xfrm>
            <a:off x="12255294" y="4008901"/>
            <a:ext cx="1003261" cy="276999"/>
          </a:xfrm>
          <a:prstGeom prst="rect">
            <a:avLst/>
          </a:prstGeom>
          <a:noFill/>
          <a:effectLst/>
        </p:spPr>
        <p:txBody>
          <a:bodyPr wrap="square" rtlCol="0" anchor="ctr">
            <a:noAutofit/>
          </a:bodyPr>
          <a:lstStyle/>
          <a:p>
            <a:pPr algn="l"/>
            <a:r>
              <a:rPr lang="en-US" sz="1000" b="1" i="0">
                <a:solidFill>
                  <a:schemeClr val="bg1"/>
                </a:solidFill>
                <a:latin typeface="Calibri Bold"/>
              </a:rPr>
              <a:t>Signal colors</a:t>
            </a:r>
          </a:p>
        </p:txBody>
      </p:sp>
      <p:sp>
        <p:nvSpPr>
          <p:cNvPr id="93" name="TextBox 92">
            <a:hlinkClick r:id="rId8"/>
            <a:extLst>
              <a:ext uri="{FF2B5EF4-FFF2-40B4-BE49-F238E27FC236}">
                <a16:creationId xmlns:a16="http://schemas.microsoft.com/office/drawing/2014/main" id="{C5B03E06-C4DD-9149-8F53-3BDDC1B544ED}"/>
              </a:ext>
            </a:extLst>
          </p:cNvPr>
          <p:cNvSpPr txBox="1"/>
          <p:nvPr userDrawn="1"/>
        </p:nvSpPr>
        <p:spPr>
          <a:xfrm>
            <a:off x="12260945" y="5084600"/>
            <a:ext cx="1574597" cy="433196"/>
          </a:xfrm>
          <a:prstGeom prst="rect">
            <a:avLst/>
          </a:prstGeom>
          <a:noFill/>
        </p:spPr>
        <p:txBody>
          <a:bodyPr wrap="square" rtlCol="0" anchor="b">
            <a:spAutoFit/>
          </a:bodyPr>
          <a:lstStyle/>
          <a:p>
            <a:pPr marL="0" marR="0" lvl="0" indent="0" algn="l" defTabSz="457200" rtl="0" eaLnBrk="1" fontAlgn="auto" latinLnBrk="0" hangingPunct="1">
              <a:lnSpc>
                <a:spcPct val="114000"/>
              </a:lnSpc>
              <a:spcBef>
                <a:spcPts val="0"/>
              </a:spcBef>
              <a:spcAft>
                <a:spcPts val="0"/>
              </a:spcAft>
              <a:buClr>
                <a:srgbClr val="9B9A87"/>
              </a:buClr>
              <a:buSzPct val="100000"/>
              <a:buFont typeface="+mj-lt"/>
              <a:buNone/>
              <a:tabLst/>
              <a:defRPr/>
            </a:pPr>
            <a:r>
              <a:rPr kumimoji="0" lang="en-US" sz="1000" b="1" i="0" u="none" strike="noStrike" kern="1200" cap="none" spc="0" normalizeH="0" baseline="0" noProof="0">
                <a:ln>
                  <a:noFill/>
                </a:ln>
                <a:solidFill>
                  <a:schemeClr val="tx1">
                    <a:lumMod val="60000"/>
                    <a:lumOff val="40000"/>
                  </a:schemeClr>
                </a:solidFill>
                <a:effectLst/>
                <a:uLnTx/>
                <a:uFillTx/>
                <a:latin typeface="Calibri Bold"/>
                <a:ea typeface="+mn-ea"/>
                <a:cs typeface="+mn-cs"/>
              </a:rPr>
              <a:t>Master template version: </a:t>
            </a:r>
          </a:p>
          <a:p>
            <a:pPr marL="0" marR="0" lvl="0" indent="0" algn="l" defTabSz="457200" rtl="0" eaLnBrk="1" fontAlgn="auto" latinLnBrk="0" hangingPunct="1">
              <a:lnSpc>
                <a:spcPct val="114000"/>
              </a:lnSpc>
              <a:spcBef>
                <a:spcPts val="0"/>
              </a:spcBef>
              <a:spcAft>
                <a:spcPts val="0"/>
              </a:spcAft>
              <a:buClr>
                <a:srgbClr val="9B9A87"/>
              </a:buClr>
              <a:buSzPct val="100000"/>
              <a:buFont typeface="+mj-lt"/>
              <a:buNone/>
              <a:tabLst/>
              <a:defRPr/>
            </a:pPr>
            <a:r>
              <a:rPr kumimoji="0" lang="en-US" sz="1000" b="0" i="0" u="none" strike="noStrike" kern="1200" cap="none" spc="0" normalizeH="0" baseline="0" noProof="0">
                <a:ln>
                  <a:noFill/>
                </a:ln>
                <a:solidFill>
                  <a:schemeClr val="tx1">
                    <a:lumMod val="60000"/>
                    <a:lumOff val="40000"/>
                  </a:schemeClr>
                </a:solidFill>
                <a:effectLst/>
                <a:uLnTx/>
                <a:uFillTx/>
                <a:latin typeface="Calibri Regular"/>
                <a:ea typeface="+mn-ea"/>
                <a:cs typeface="+mn-cs"/>
              </a:rPr>
              <a:t>v20210423a</a:t>
            </a:r>
            <a:endParaRPr lang="en-US" sz="1000" b="0" i="0">
              <a:solidFill>
                <a:schemeClr val="tx1">
                  <a:lumMod val="60000"/>
                  <a:lumOff val="40000"/>
                </a:schemeClr>
              </a:solidFill>
              <a:latin typeface="Calibri Regular"/>
            </a:endParaRPr>
          </a:p>
        </p:txBody>
      </p:sp>
      <p:sp>
        <p:nvSpPr>
          <p:cNvPr id="94" name="Triangle 93">
            <a:extLst>
              <a:ext uri="{FF2B5EF4-FFF2-40B4-BE49-F238E27FC236}">
                <a16:creationId xmlns:a16="http://schemas.microsoft.com/office/drawing/2014/main" id="{C186F40C-1010-0D48-82EC-6025254D595B}"/>
              </a:ext>
            </a:extLst>
          </p:cNvPr>
          <p:cNvSpPr/>
          <p:nvPr userDrawn="1"/>
        </p:nvSpPr>
        <p:spPr>
          <a:xfrm>
            <a:off x="-178692" y="1203286"/>
            <a:ext cx="112623" cy="79252"/>
          </a:xfrm>
          <a:prstGeom prst="triangle">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Connector 94">
            <a:extLst>
              <a:ext uri="{FF2B5EF4-FFF2-40B4-BE49-F238E27FC236}">
                <a16:creationId xmlns:a16="http://schemas.microsoft.com/office/drawing/2014/main" id="{05635755-3AAA-F848-A448-DF825CAD3922}"/>
              </a:ext>
            </a:extLst>
          </p:cNvPr>
          <p:cNvCxnSpPr>
            <a:cxnSpLocks/>
          </p:cNvCxnSpPr>
          <p:nvPr userDrawn="1"/>
        </p:nvCxnSpPr>
        <p:spPr>
          <a:xfrm>
            <a:off x="517893" y="-299831"/>
            <a:ext cx="0" cy="29741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3F290B0D-5189-304E-816C-935E87E55E00}"/>
              </a:ext>
            </a:extLst>
          </p:cNvPr>
          <p:cNvCxnSpPr>
            <a:cxnSpLocks/>
          </p:cNvCxnSpPr>
          <p:nvPr userDrawn="1"/>
        </p:nvCxnSpPr>
        <p:spPr>
          <a:xfrm flipH="1">
            <a:off x="-1179871" y="1352986"/>
            <a:ext cx="1169712"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23044D1A-B821-D546-A376-4A87FF4B6AE1}"/>
              </a:ext>
            </a:extLst>
          </p:cNvPr>
          <p:cNvSpPr txBox="1"/>
          <p:nvPr userDrawn="1"/>
        </p:nvSpPr>
        <p:spPr>
          <a:xfrm>
            <a:off x="-1228363" y="6332096"/>
            <a:ext cx="1228362" cy="533854"/>
          </a:xfrm>
          <a:prstGeom prst="rect">
            <a:avLst/>
          </a:prstGeom>
          <a:gradFill>
            <a:gsLst>
              <a:gs pos="56000">
                <a:schemeClr val="tx1">
                  <a:lumMod val="40000"/>
                  <a:lumOff val="60000"/>
                  <a:alpha val="0"/>
                </a:schemeClr>
              </a:gs>
              <a:gs pos="100000">
                <a:schemeClr val="tx1">
                  <a:lumMod val="40000"/>
                  <a:lumOff val="60000"/>
                  <a:alpha val="70000"/>
                </a:schemeClr>
              </a:gs>
            </a:gsLst>
            <a:lin ang="18000000" scaled="0"/>
          </a:gradFill>
        </p:spPr>
        <p:txBody>
          <a:bodyPr wrap="square" rtlCol="0" anchor="t">
            <a:noAutofit/>
          </a:bodyPr>
          <a:lstStyle/>
          <a:p>
            <a:pPr algn="l"/>
            <a:r>
              <a:rPr lang="en-US" sz="900" b="1" i="0">
                <a:solidFill>
                  <a:schemeClr val="tx1">
                    <a:alpha val="70000"/>
                  </a:schemeClr>
                </a:solidFill>
                <a:latin typeface="Calibri Bold"/>
              </a:rPr>
              <a:t>NO CONTENT HERE</a:t>
            </a:r>
          </a:p>
        </p:txBody>
      </p:sp>
      <p:sp>
        <p:nvSpPr>
          <p:cNvPr id="98" name="Triangle 97">
            <a:extLst>
              <a:ext uri="{FF2B5EF4-FFF2-40B4-BE49-F238E27FC236}">
                <a16:creationId xmlns:a16="http://schemas.microsoft.com/office/drawing/2014/main" id="{14ED856F-D9D9-D246-8933-71BEA8944DE4}"/>
              </a:ext>
            </a:extLst>
          </p:cNvPr>
          <p:cNvSpPr/>
          <p:nvPr userDrawn="1"/>
        </p:nvSpPr>
        <p:spPr>
          <a:xfrm flipV="1">
            <a:off x="-178692" y="6408014"/>
            <a:ext cx="112623" cy="79252"/>
          </a:xfrm>
          <a:prstGeom prst="triangle">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9" name="Straight Connector 98">
            <a:extLst>
              <a:ext uri="{FF2B5EF4-FFF2-40B4-BE49-F238E27FC236}">
                <a16:creationId xmlns:a16="http://schemas.microsoft.com/office/drawing/2014/main" id="{0F48128F-DC84-E640-85ED-C59A14E491C6}"/>
              </a:ext>
            </a:extLst>
          </p:cNvPr>
          <p:cNvCxnSpPr>
            <a:cxnSpLocks/>
          </p:cNvCxnSpPr>
          <p:nvPr userDrawn="1"/>
        </p:nvCxnSpPr>
        <p:spPr>
          <a:xfrm flipH="1">
            <a:off x="-1179871" y="6336930"/>
            <a:ext cx="1169712"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3A4B557F-6A16-DE40-B7DF-BBEB569D5811}"/>
              </a:ext>
            </a:extLst>
          </p:cNvPr>
          <p:cNvSpPr txBox="1"/>
          <p:nvPr userDrawn="1"/>
        </p:nvSpPr>
        <p:spPr>
          <a:xfrm>
            <a:off x="-301318" y="6865950"/>
            <a:ext cx="826141" cy="369332"/>
          </a:xfrm>
          <a:prstGeom prst="rect">
            <a:avLst/>
          </a:prstGeom>
          <a:gradFill>
            <a:gsLst>
              <a:gs pos="72000">
                <a:schemeClr val="tx1">
                  <a:lumMod val="40000"/>
                  <a:lumOff val="60000"/>
                  <a:alpha val="0"/>
                </a:schemeClr>
              </a:gs>
              <a:gs pos="100000">
                <a:schemeClr val="tx1">
                  <a:lumMod val="40000"/>
                  <a:lumOff val="60000"/>
                  <a:alpha val="70000"/>
                </a:schemeClr>
              </a:gs>
            </a:gsLst>
            <a:lin ang="18900000" scaled="0"/>
          </a:gradFill>
        </p:spPr>
        <p:txBody>
          <a:bodyPr wrap="square" rtlCol="0" anchor="b">
            <a:spAutoFit/>
          </a:bodyPr>
          <a:lstStyle/>
          <a:p>
            <a:pPr algn="l"/>
            <a:r>
              <a:rPr lang="en-US" sz="900" b="1" i="0">
                <a:solidFill>
                  <a:schemeClr val="tx1">
                    <a:alpha val="70000"/>
                  </a:schemeClr>
                </a:solidFill>
                <a:latin typeface="Calibri Bold"/>
              </a:rPr>
              <a:t>NO CONTENT</a:t>
            </a:r>
            <a:br>
              <a:rPr lang="en-US" sz="900" b="1" i="0">
                <a:solidFill>
                  <a:schemeClr val="tx1">
                    <a:alpha val="70000"/>
                  </a:schemeClr>
                </a:solidFill>
                <a:latin typeface="Calibri Bold"/>
              </a:rPr>
            </a:br>
            <a:r>
              <a:rPr lang="en-US" sz="900" b="1" i="0">
                <a:solidFill>
                  <a:schemeClr val="tx1">
                    <a:alpha val="70000"/>
                  </a:schemeClr>
                </a:solidFill>
                <a:latin typeface="Calibri Bold"/>
              </a:rPr>
              <a:t>          HERE</a:t>
            </a:r>
          </a:p>
        </p:txBody>
      </p:sp>
      <p:sp>
        <p:nvSpPr>
          <p:cNvPr id="101" name="Triangle 100">
            <a:extLst>
              <a:ext uri="{FF2B5EF4-FFF2-40B4-BE49-F238E27FC236}">
                <a16:creationId xmlns:a16="http://schemas.microsoft.com/office/drawing/2014/main" id="{EC02C0AE-8B92-2941-8332-E4AFB5F6641C}"/>
              </a:ext>
            </a:extLst>
          </p:cNvPr>
          <p:cNvSpPr/>
          <p:nvPr userDrawn="1"/>
        </p:nvSpPr>
        <p:spPr>
          <a:xfrm rot="16200000">
            <a:off x="313381" y="7083822"/>
            <a:ext cx="112623" cy="79252"/>
          </a:xfrm>
          <a:prstGeom prst="triangle">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Connector 101">
            <a:extLst>
              <a:ext uri="{FF2B5EF4-FFF2-40B4-BE49-F238E27FC236}">
                <a16:creationId xmlns:a16="http://schemas.microsoft.com/office/drawing/2014/main" id="{E696702B-4812-7B4F-BC52-80E55C4CBB09}"/>
              </a:ext>
            </a:extLst>
          </p:cNvPr>
          <p:cNvCxnSpPr>
            <a:cxnSpLocks/>
          </p:cNvCxnSpPr>
          <p:nvPr userDrawn="1"/>
        </p:nvCxnSpPr>
        <p:spPr>
          <a:xfrm>
            <a:off x="517893" y="6887674"/>
            <a:ext cx="0" cy="29741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B2F7546B-6176-A24E-8639-FF57B95E5F41}"/>
              </a:ext>
            </a:extLst>
          </p:cNvPr>
          <p:cNvSpPr txBox="1"/>
          <p:nvPr userDrawn="1"/>
        </p:nvSpPr>
        <p:spPr>
          <a:xfrm>
            <a:off x="12197109" y="-7624"/>
            <a:ext cx="1256301" cy="1362904"/>
          </a:xfrm>
          <a:prstGeom prst="rect">
            <a:avLst/>
          </a:prstGeom>
          <a:gradFill>
            <a:gsLst>
              <a:gs pos="53000">
                <a:schemeClr val="tx1">
                  <a:lumMod val="40000"/>
                  <a:lumOff val="60000"/>
                  <a:alpha val="0"/>
                </a:schemeClr>
              </a:gs>
              <a:gs pos="100000">
                <a:schemeClr val="tx1">
                  <a:lumMod val="40000"/>
                  <a:lumOff val="60000"/>
                  <a:alpha val="70000"/>
                </a:schemeClr>
              </a:gs>
            </a:gsLst>
            <a:lin ang="8400000" scaled="0"/>
          </a:gradFill>
        </p:spPr>
        <p:txBody>
          <a:bodyPr wrap="square" rtlCol="0" anchor="b">
            <a:noAutofit/>
          </a:bodyPr>
          <a:lstStyle/>
          <a:p>
            <a:pPr algn="l"/>
            <a:r>
              <a:rPr lang="en-US" sz="900" b="1" i="0">
                <a:solidFill>
                  <a:schemeClr val="tx1">
                    <a:alpha val="70000"/>
                  </a:schemeClr>
                </a:solidFill>
                <a:latin typeface="Calibri Bold"/>
              </a:rPr>
              <a:t>      NO CONTENT HERE</a:t>
            </a:r>
          </a:p>
        </p:txBody>
      </p:sp>
      <p:sp>
        <p:nvSpPr>
          <p:cNvPr id="104" name="Triangle 103">
            <a:extLst>
              <a:ext uri="{FF2B5EF4-FFF2-40B4-BE49-F238E27FC236}">
                <a16:creationId xmlns:a16="http://schemas.microsoft.com/office/drawing/2014/main" id="{17FB051A-88A9-BD40-8E32-F07E0544E017}"/>
              </a:ext>
            </a:extLst>
          </p:cNvPr>
          <p:cNvSpPr/>
          <p:nvPr userDrawn="1"/>
        </p:nvSpPr>
        <p:spPr>
          <a:xfrm>
            <a:off x="12278571" y="1203286"/>
            <a:ext cx="112623" cy="79252"/>
          </a:xfrm>
          <a:prstGeom prst="triangle">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Straight Connector 104">
            <a:extLst>
              <a:ext uri="{FF2B5EF4-FFF2-40B4-BE49-F238E27FC236}">
                <a16:creationId xmlns:a16="http://schemas.microsoft.com/office/drawing/2014/main" id="{C665AA54-758E-5B46-BAE3-732F0555779C}"/>
              </a:ext>
            </a:extLst>
          </p:cNvPr>
          <p:cNvCxnSpPr>
            <a:cxnSpLocks/>
          </p:cNvCxnSpPr>
          <p:nvPr userDrawn="1"/>
        </p:nvCxnSpPr>
        <p:spPr>
          <a:xfrm flipH="1">
            <a:off x="12206176" y="1352986"/>
            <a:ext cx="1141114" cy="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FB5D6234-8D18-7646-AA93-87982FCB112D}"/>
              </a:ext>
            </a:extLst>
          </p:cNvPr>
          <p:cNvSpPr txBox="1"/>
          <p:nvPr userDrawn="1"/>
        </p:nvSpPr>
        <p:spPr>
          <a:xfrm>
            <a:off x="12197109" y="6332096"/>
            <a:ext cx="1256301" cy="533854"/>
          </a:xfrm>
          <a:prstGeom prst="rect">
            <a:avLst/>
          </a:prstGeom>
          <a:gradFill>
            <a:gsLst>
              <a:gs pos="56000">
                <a:schemeClr val="tx1">
                  <a:lumMod val="40000"/>
                  <a:lumOff val="60000"/>
                  <a:alpha val="0"/>
                </a:schemeClr>
              </a:gs>
              <a:gs pos="100000">
                <a:schemeClr val="tx1">
                  <a:lumMod val="40000"/>
                  <a:lumOff val="60000"/>
                  <a:alpha val="70000"/>
                </a:schemeClr>
              </a:gs>
            </a:gsLst>
            <a:lin ang="14400000" scaled="0"/>
          </a:gradFill>
        </p:spPr>
        <p:txBody>
          <a:bodyPr wrap="square" rtlCol="0" anchor="t">
            <a:noAutofit/>
          </a:bodyPr>
          <a:lstStyle/>
          <a:p>
            <a:pPr algn="l"/>
            <a:r>
              <a:rPr lang="en-US" sz="900" b="1" i="0">
                <a:solidFill>
                  <a:schemeClr val="tx1">
                    <a:alpha val="70000"/>
                  </a:schemeClr>
                </a:solidFill>
                <a:latin typeface="Calibri Bold"/>
              </a:rPr>
              <a:t>      NO CONTENT HERE</a:t>
            </a:r>
          </a:p>
        </p:txBody>
      </p:sp>
      <p:sp>
        <p:nvSpPr>
          <p:cNvPr id="107" name="Triangle 106">
            <a:extLst>
              <a:ext uri="{FF2B5EF4-FFF2-40B4-BE49-F238E27FC236}">
                <a16:creationId xmlns:a16="http://schemas.microsoft.com/office/drawing/2014/main" id="{7FE47EA8-5CB1-F244-9188-BCF76E8E68E0}"/>
              </a:ext>
            </a:extLst>
          </p:cNvPr>
          <p:cNvSpPr/>
          <p:nvPr userDrawn="1"/>
        </p:nvSpPr>
        <p:spPr>
          <a:xfrm flipV="1">
            <a:off x="12278571" y="6408014"/>
            <a:ext cx="112623" cy="79252"/>
          </a:xfrm>
          <a:prstGeom prst="triangle">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3122E042-DE25-2B47-8F65-ED890A552CE0}"/>
              </a:ext>
            </a:extLst>
          </p:cNvPr>
          <p:cNvCxnSpPr>
            <a:cxnSpLocks/>
          </p:cNvCxnSpPr>
          <p:nvPr userDrawn="1"/>
        </p:nvCxnSpPr>
        <p:spPr>
          <a:xfrm flipH="1">
            <a:off x="12206176" y="6329115"/>
            <a:ext cx="1133740"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A46B87C8-D066-2048-90FB-BE44BF77C01B}"/>
              </a:ext>
            </a:extLst>
          </p:cNvPr>
          <p:cNvSpPr txBox="1"/>
          <p:nvPr userDrawn="1"/>
        </p:nvSpPr>
        <p:spPr>
          <a:xfrm>
            <a:off x="11753369" y="-369332"/>
            <a:ext cx="826141" cy="369332"/>
          </a:xfrm>
          <a:prstGeom prst="rect">
            <a:avLst/>
          </a:prstGeom>
          <a:gradFill>
            <a:gsLst>
              <a:gs pos="72000">
                <a:schemeClr val="tx1">
                  <a:lumMod val="40000"/>
                  <a:lumOff val="60000"/>
                  <a:alpha val="0"/>
                </a:schemeClr>
              </a:gs>
              <a:gs pos="100000">
                <a:schemeClr val="tx1">
                  <a:lumMod val="40000"/>
                  <a:lumOff val="60000"/>
                  <a:alpha val="70000"/>
                </a:schemeClr>
              </a:gs>
            </a:gsLst>
            <a:lin ang="8400000" scaled="0"/>
          </a:gradFill>
        </p:spPr>
        <p:txBody>
          <a:bodyPr wrap="square" rtlCol="0" anchor="b">
            <a:spAutoFit/>
          </a:bodyPr>
          <a:lstStyle/>
          <a:p>
            <a:pPr algn="l"/>
            <a:r>
              <a:rPr lang="en-US" sz="900" b="1" i="0">
                <a:solidFill>
                  <a:schemeClr val="tx1">
                    <a:alpha val="70000"/>
                  </a:schemeClr>
                </a:solidFill>
                <a:latin typeface="Calibri Bold"/>
              </a:rPr>
              <a:t>NO CONTENT</a:t>
            </a:r>
            <a:br>
              <a:rPr lang="en-US" sz="900" b="1" i="0">
                <a:solidFill>
                  <a:schemeClr val="tx1">
                    <a:alpha val="70000"/>
                  </a:schemeClr>
                </a:solidFill>
                <a:latin typeface="Calibri Bold"/>
              </a:rPr>
            </a:br>
            <a:r>
              <a:rPr lang="en-US" sz="900" b="1" i="0">
                <a:solidFill>
                  <a:schemeClr val="tx1">
                    <a:alpha val="70000"/>
                  </a:schemeClr>
                </a:solidFill>
                <a:latin typeface="Calibri Bold"/>
              </a:rPr>
              <a:t>     HERE</a:t>
            </a:r>
          </a:p>
        </p:txBody>
      </p:sp>
      <p:sp>
        <p:nvSpPr>
          <p:cNvPr id="110" name="Triangle 109">
            <a:extLst>
              <a:ext uri="{FF2B5EF4-FFF2-40B4-BE49-F238E27FC236}">
                <a16:creationId xmlns:a16="http://schemas.microsoft.com/office/drawing/2014/main" id="{A2B871D6-5827-C64A-BC0A-3998513200EF}"/>
              </a:ext>
            </a:extLst>
          </p:cNvPr>
          <p:cNvSpPr/>
          <p:nvPr userDrawn="1"/>
        </p:nvSpPr>
        <p:spPr>
          <a:xfrm rot="5400000" flipH="1">
            <a:off x="11831127" y="-158835"/>
            <a:ext cx="112623" cy="79252"/>
          </a:xfrm>
          <a:prstGeom prst="triangle">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Connector 110">
            <a:extLst>
              <a:ext uri="{FF2B5EF4-FFF2-40B4-BE49-F238E27FC236}">
                <a16:creationId xmlns:a16="http://schemas.microsoft.com/office/drawing/2014/main" id="{3C7A0FDD-294E-C04C-BC7D-6106C313A3BE}"/>
              </a:ext>
            </a:extLst>
          </p:cNvPr>
          <p:cNvCxnSpPr>
            <a:cxnSpLocks/>
          </p:cNvCxnSpPr>
          <p:nvPr userDrawn="1"/>
        </p:nvCxnSpPr>
        <p:spPr>
          <a:xfrm>
            <a:off x="11748091" y="-303006"/>
            <a:ext cx="0" cy="29741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87310512-F07D-FC46-8234-41863439E880}"/>
              </a:ext>
            </a:extLst>
          </p:cNvPr>
          <p:cNvSpPr txBox="1"/>
          <p:nvPr userDrawn="1"/>
        </p:nvSpPr>
        <p:spPr>
          <a:xfrm>
            <a:off x="11753369" y="6873324"/>
            <a:ext cx="826141" cy="369332"/>
          </a:xfrm>
          <a:prstGeom prst="rect">
            <a:avLst/>
          </a:prstGeom>
          <a:gradFill>
            <a:gsLst>
              <a:gs pos="72000">
                <a:schemeClr val="tx1">
                  <a:lumMod val="40000"/>
                  <a:lumOff val="60000"/>
                  <a:alpha val="0"/>
                </a:schemeClr>
              </a:gs>
              <a:gs pos="100000">
                <a:schemeClr val="tx1">
                  <a:lumMod val="40000"/>
                  <a:lumOff val="60000"/>
                  <a:alpha val="70000"/>
                </a:schemeClr>
              </a:gs>
            </a:gsLst>
            <a:lin ang="13200000" scaled="0"/>
          </a:gradFill>
        </p:spPr>
        <p:txBody>
          <a:bodyPr wrap="square" rtlCol="0" anchor="b">
            <a:spAutoFit/>
          </a:bodyPr>
          <a:lstStyle/>
          <a:p>
            <a:pPr algn="l"/>
            <a:r>
              <a:rPr lang="en-US" sz="900" b="1" i="0">
                <a:solidFill>
                  <a:schemeClr val="tx1">
                    <a:alpha val="70000"/>
                  </a:schemeClr>
                </a:solidFill>
                <a:latin typeface="Calibri Bold"/>
              </a:rPr>
              <a:t>NO CONTENT</a:t>
            </a:r>
            <a:br>
              <a:rPr lang="en-US" sz="900" b="1" i="0">
                <a:solidFill>
                  <a:schemeClr val="tx1">
                    <a:alpha val="70000"/>
                  </a:schemeClr>
                </a:solidFill>
                <a:latin typeface="Calibri Bold"/>
              </a:rPr>
            </a:br>
            <a:r>
              <a:rPr lang="en-US" sz="900" b="1" i="0">
                <a:solidFill>
                  <a:schemeClr val="tx1">
                    <a:alpha val="70000"/>
                  </a:schemeClr>
                </a:solidFill>
                <a:latin typeface="Calibri Bold"/>
              </a:rPr>
              <a:t>     HERE</a:t>
            </a:r>
          </a:p>
        </p:txBody>
      </p:sp>
      <p:sp>
        <p:nvSpPr>
          <p:cNvPr id="113" name="Triangle 112">
            <a:extLst>
              <a:ext uri="{FF2B5EF4-FFF2-40B4-BE49-F238E27FC236}">
                <a16:creationId xmlns:a16="http://schemas.microsoft.com/office/drawing/2014/main" id="{F8D76F3E-FABC-E941-860B-BC96E9249575}"/>
              </a:ext>
            </a:extLst>
          </p:cNvPr>
          <p:cNvSpPr/>
          <p:nvPr userDrawn="1"/>
        </p:nvSpPr>
        <p:spPr>
          <a:xfrm rot="5400000" flipH="1">
            <a:off x="11831127" y="7083821"/>
            <a:ext cx="112623" cy="79252"/>
          </a:xfrm>
          <a:prstGeom prst="triangle">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4" name="Straight Connector 113">
            <a:extLst>
              <a:ext uri="{FF2B5EF4-FFF2-40B4-BE49-F238E27FC236}">
                <a16:creationId xmlns:a16="http://schemas.microsoft.com/office/drawing/2014/main" id="{0B4BDCEE-466C-E646-BB17-167C029741DE}"/>
              </a:ext>
            </a:extLst>
          </p:cNvPr>
          <p:cNvCxnSpPr>
            <a:cxnSpLocks/>
          </p:cNvCxnSpPr>
          <p:nvPr userDrawn="1"/>
        </p:nvCxnSpPr>
        <p:spPr>
          <a:xfrm>
            <a:off x="11748091" y="6874974"/>
            <a:ext cx="0" cy="29741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1026" name="Picture 2" descr="OWASP AI Exchange Logo">
            <a:extLst>
              <a:ext uri="{FF2B5EF4-FFF2-40B4-BE49-F238E27FC236}">
                <a16:creationId xmlns:a16="http://schemas.microsoft.com/office/drawing/2014/main" id="{0A9EA39B-9554-FC60-5794-2A4866E3AAF6}"/>
              </a:ext>
            </a:extLst>
          </p:cNvPr>
          <p:cNvPicPr>
            <a:picLocks noChangeAspect="1" noChangeArrowheads="1"/>
          </p:cNvPicPr>
          <p:nvPr userDrawn="1"/>
        </p:nvPicPr>
        <p:blipFill rotWithShape="1">
          <a:blip r:embed="rId10" cstate="screen">
            <a:extLst>
              <a:ext uri="{28A0092B-C50C-407E-A947-70E740481C1C}">
                <a14:useLocalDpi xmlns:a14="http://schemas.microsoft.com/office/drawing/2010/main"/>
              </a:ext>
            </a:extLst>
          </a:blip>
          <a:srcRect/>
          <a:stretch/>
        </p:blipFill>
        <p:spPr bwMode="auto">
          <a:xfrm>
            <a:off x="8779" y="-5594"/>
            <a:ext cx="2264475" cy="85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67808"/>
      </p:ext>
    </p:extLst>
  </p:cSld>
  <p:clrMap bg1="lt1" tx1="dk1" bg2="lt2" tx2="dk2" accent1="accent1" accent2="accent2" accent3="accent3" accent4="accent4" accent5="accent5" accent6="accent6" hlink="hlink" folHlink="folHlink"/>
  <p:sldLayoutIdLst>
    <p:sldLayoutId id="2147483662" r:id="rId1"/>
    <p:sldLayoutId id="2147483713" r:id="rId2"/>
    <p:sldLayoutId id="2147483714" r:id="rId3"/>
    <p:sldLayoutId id="2147483715" r:id="rId4"/>
  </p:sldLayoutIdLst>
  <p:hf hdr="0" dt="0"/>
  <p:txStyles>
    <p:titleStyle>
      <a:lvl1pPr algn="l" defTabSz="914400" rtl="0" eaLnBrk="1" latinLnBrk="0" hangingPunct="1">
        <a:lnSpc>
          <a:spcPct val="90000"/>
        </a:lnSpc>
        <a:spcBef>
          <a:spcPct val="0"/>
        </a:spcBef>
        <a:buNone/>
        <a:defRPr lang="en-US" sz="2000" b="1" kern="1200" spc="-10" smtClean="0">
          <a:solidFill>
            <a:schemeClr val="tx2"/>
          </a:solidFill>
          <a:latin typeface="+mn-lt"/>
          <a:ea typeface="+mn-ea"/>
          <a:cs typeface="+mn-cs"/>
        </a:defRPr>
      </a:lvl1pPr>
    </p:titleStyle>
    <p:bodyStyle>
      <a:lvl1pPr marL="0" indent="-264600" algn="l" defTabSz="914400" rtl="0" eaLnBrk="1" latinLnBrk="0" hangingPunct="1">
        <a:lnSpc>
          <a:spcPct val="114000"/>
        </a:lnSpc>
        <a:spcBef>
          <a:spcPts val="0"/>
        </a:spcBef>
        <a:spcAft>
          <a:spcPts val="600"/>
        </a:spcAft>
        <a:buClr>
          <a:srgbClr val="B3BDCD"/>
        </a:buClr>
        <a:buFont typeface="Wingdings" pitchFamily="2" charset="2"/>
        <a:buChar char="§"/>
        <a:defRPr lang="en-US" sz="1600" kern="1200" smtClean="0">
          <a:solidFill>
            <a:schemeClr val="tx2"/>
          </a:solidFill>
          <a:latin typeface="+mn-lt"/>
          <a:ea typeface="+mn-ea"/>
          <a:cs typeface="+mn-cs"/>
        </a:defRPr>
      </a:lvl1pPr>
      <a:lvl2pPr marL="540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2pPr>
      <a:lvl3pPr marL="792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3pPr>
      <a:lvl4pPr marL="1044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4pPr>
      <a:lvl5pPr marL="1296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51" userDrawn="1">
          <p15:clr>
            <a:srgbClr val="F26B43"/>
          </p15:clr>
        </p15:guide>
        <p15:guide id="2" pos="32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jpeg"/></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35.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6.png"/><Relationship Id="rId10" Type="http://schemas.openxmlformats.org/officeDocument/2006/relationships/image" Target="../media/image10.png"/><Relationship Id="rId4" Type="http://schemas.microsoft.com/office/2007/relationships/hdphoto" Target="../media/hdphoto2.wdp"/><Relationship Id="rId9" Type="http://schemas.microsoft.com/office/2007/relationships/hdphoto" Target="../media/hdphoto3.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43.jpeg"/><Relationship Id="rId4" Type="http://schemas.openxmlformats.org/officeDocument/2006/relationships/image" Target="../media/image41.emf"/></Relationships>
</file>

<file path=ppt/slides/_rels/slide2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2.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microsoft.com/office/2007/relationships/hdphoto" Target="../media/hdphoto6.wdp"/></Relationships>
</file>

<file path=ppt/slides/_rels/slide31.xml.rels><?xml version="1.0" encoding="UTF-8" standalone="yes"?>
<Relationships xmlns="http://schemas.openxmlformats.org/package/2006/relationships"><Relationship Id="rId8" Type="http://schemas.openxmlformats.org/officeDocument/2006/relationships/hyperlink" Target="https://www.enisa.europa.eu/publications/securing-machine-learning-algorithms" TargetMode="External"/><Relationship Id="rId3" Type="http://schemas.openxmlformats.org/officeDocument/2006/relationships/hyperlink" Target="https://owaspai.org/" TargetMode="External"/><Relationship Id="rId7" Type="http://schemas.openxmlformats.org/officeDocument/2006/relationships/hyperlink" Target="https://www.enisa.europa.eu/publications/multilayer-framework-for-good-cybersecurity-practices-for-ai" TargetMode="External"/><Relationship Id="rId12" Type="http://schemas.openxmlformats.org/officeDocument/2006/relationships/hyperlink" Target="https://www.opencre.org/"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hyperlink" Target="https://www.softwareimprovementgroup.com/iso-5338-get-to-know-the-global-standard-on-ai-systems/" TargetMode="External"/><Relationship Id="rId11" Type="http://schemas.openxmlformats.org/officeDocument/2006/relationships/hyperlink" Target="https://atlas.mitre.org/" TargetMode="External"/><Relationship Id="rId5" Type="http://schemas.openxmlformats.org/officeDocument/2006/relationships/hyperlink" Target="https://llmtop10.com/" TargetMode="External"/><Relationship Id="rId10" Type="http://schemas.openxmlformats.org/officeDocument/2006/relationships/hyperlink" Target="https://www.enisa.europa.eu/publications/cybersecurity-of-ai-and-standardisation" TargetMode="External"/><Relationship Id="rId4" Type="http://schemas.openxmlformats.org/officeDocument/2006/relationships/hyperlink" Target="https://owasp.org/www-project-ai-security-and-privacy-guide/" TargetMode="External"/><Relationship Id="rId9" Type="http://schemas.openxmlformats.org/officeDocument/2006/relationships/hyperlink" Target="https://doi.org/10.6028/NIST.AI.100-1"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5.tiff"/><Relationship Id="rId4" Type="http://schemas.openxmlformats.org/officeDocument/2006/relationships/image" Target="../media/image14.tiff"/></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7.xml.rels><?xml version="1.0" encoding="UTF-8" standalone="yes"?>
<Relationships xmlns="http://schemas.openxmlformats.org/package/2006/relationships"><Relationship Id="rId3" Type="http://schemas.openxmlformats.org/officeDocument/2006/relationships/hyperlink" Target="https://www.iso.org/standard/81118.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C1905D-45A3-0963-FC51-3BAC7C2C9271}"/>
              </a:ext>
            </a:extLst>
          </p:cNvPr>
          <p:cNvSpPr>
            <a:spLocks noGrp="1"/>
          </p:cNvSpPr>
          <p:nvPr>
            <p:ph type="body" sz="quarter" idx="13"/>
          </p:nvPr>
        </p:nvSpPr>
        <p:spPr/>
        <p:txBody>
          <a:bodyPr/>
          <a:lstStyle/>
          <a:p>
            <a:endParaRPr lang="en-NL"/>
          </a:p>
        </p:txBody>
      </p:sp>
      <p:sp>
        <p:nvSpPr>
          <p:cNvPr id="3" name="Title 2">
            <a:extLst>
              <a:ext uri="{FF2B5EF4-FFF2-40B4-BE49-F238E27FC236}">
                <a16:creationId xmlns:a16="http://schemas.microsoft.com/office/drawing/2014/main" id="{F9155E0D-17B5-2A37-997E-2D80EEAA9ECF}"/>
              </a:ext>
            </a:extLst>
          </p:cNvPr>
          <p:cNvSpPr>
            <a:spLocks noGrp="1"/>
          </p:cNvSpPr>
          <p:nvPr>
            <p:ph type="title"/>
          </p:nvPr>
        </p:nvSpPr>
        <p:spPr/>
        <p:txBody>
          <a:bodyPr/>
          <a:lstStyle/>
          <a:p>
            <a:endParaRPr lang="en-NL"/>
          </a:p>
        </p:txBody>
      </p:sp>
      <p:pic>
        <p:nvPicPr>
          <p:cNvPr id="5" name="Picture 4" descr="A group of people sitting at a desk&#10;&#10;Description automatically generated">
            <a:extLst>
              <a:ext uri="{FF2B5EF4-FFF2-40B4-BE49-F238E27FC236}">
                <a16:creationId xmlns:a16="http://schemas.microsoft.com/office/drawing/2014/main" id="{021356FA-C407-370F-7439-ACB6AD497CD3}"/>
              </a:ext>
            </a:extLst>
          </p:cNvPr>
          <p:cNvPicPr>
            <a:picLocks noChangeAspect="1"/>
          </p:cNvPicPr>
          <p:nvPr/>
        </p:nvPicPr>
        <p:blipFill>
          <a:blip r:embed="rId2"/>
          <a:stretch>
            <a:fillRect/>
          </a:stretch>
        </p:blipFill>
        <p:spPr>
          <a:xfrm>
            <a:off x="-1" y="0"/>
            <a:ext cx="12153295" cy="6836228"/>
          </a:xfrm>
          <a:prstGeom prst="rect">
            <a:avLst/>
          </a:prstGeom>
        </p:spPr>
      </p:pic>
    </p:spTree>
    <p:extLst>
      <p:ext uri="{BB962C8B-B14F-4D97-AF65-F5344CB8AC3E}">
        <p14:creationId xmlns:p14="http://schemas.microsoft.com/office/powerpoint/2010/main" val="37096101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6E4A0E-686D-DB75-3470-DDE5784D65BF}"/>
              </a:ext>
            </a:extLst>
          </p:cNvPr>
          <p:cNvSpPr>
            <a:spLocks noGrp="1"/>
          </p:cNvSpPr>
          <p:nvPr>
            <p:ph type="sldNum" sz="quarter" idx="4"/>
          </p:nvPr>
        </p:nvSpPr>
        <p:spPr/>
        <p:txBody>
          <a:bodyPr/>
          <a:lstStyle/>
          <a:p>
            <a:fld id="{E242BD21-9B61-2246-BCB1-4BE5E1BEBE1C}" type="slidenum">
              <a:rPr lang="en-US" smtClean="0"/>
              <a:pPr/>
              <a:t>10</a:t>
            </a:fld>
            <a:endParaRPr lang="en-US"/>
          </a:p>
        </p:txBody>
      </p:sp>
      <p:sp>
        <p:nvSpPr>
          <p:cNvPr id="9" name="Text Placeholder 8">
            <a:extLst>
              <a:ext uri="{FF2B5EF4-FFF2-40B4-BE49-F238E27FC236}">
                <a16:creationId xmlns:a16="http://schemas.microsoft.com/office/drawing/2014/main" id="{7EA3ACF7-090E-A2DB-2596-3679CF8493E7}"/>
              </a:ext>
            </a:extLst>
          </p:cNvPr>
          <p:cNvSpPr>
            <a:spLocks noGrp="1"/>
          </p:cNvSpPr>
          <p:nvPr>
            <p:ph type="body" sz="quarter" idx="12"/>
          </p:nvPr>
        </p:nvSpPr>
        <p:spPr>
          <a:xfrm>
            <a:off x="2368680" y="169213"/>
            <a:ext cx="9639877" cy="216692"/>
          </a:xfrm>
        </p:spPr>
        <p:txBody>
          <a:bodyPr/>
          <a:lstStyle/>
          <a:p>
            <a:r>
              <a:rPr lang="en-NL"/>
              <a:t>MODEL ATTACKS</a:t>
            </a:r>
          </a:p>
        </p:txBody>
      </p:sp>
      <p:sp>
        <p:nvSpPr>
          <p:cNvPr id="3" name="Title 2">
            <a:extLst>
              <a:ext uri="{FF2B5EF4-FFF2-40B4-BE49-F238E27FC236}">
                <a16:creationId xmlns:a16="http://schemas.microsoft.com/office/drawing/2014/main" id="{46455FE6-2A27-D5D6-7D5F-8C03D15ECAFC}"/>
              </a:ext>
            </a:extLst>
          </p:cNvPr>
          <p:cNvSpPr>
            <a:spLocks noGrp="1"/>
          </p:cNvSpPr>
          <p:nvPr>
            <p:ph type="title"/>
          </p:nvPr>
        </p:nvSpPr>
        <p:spPr/>
        <p:txBody>
          <a:bodyPr/>
          <a:lstStyle/>
          <a:p>
            <a:r>
              <a:rPr lang="en-NL"/>
              <a:t>Data poisoning</a:t>
            </a:r>
          </a:p>
        </p:txBody>
      </p:sp>
      <p:pic>
        <p:nvPicPr>
          <p:cNvPr id="4" name="Picture 3">
            <a:extLst>
              <a:ext uri="{FF2B5EF4-FFF2-40B4-BE49-F238E27FC236}">
                <a16:creationId xmlns:a16="http://schemas.microsoft.com/office/drawing/2014/main" id="{617AD766-E66F-FCC7-B873-5C28D91C57DF}"/>
              </a:ext>
            </a:extLst>
          </p:cNvPr>
          <p:cNvPicPr>
            <a:picLocks noChangeAspect="1"/>
          </p:cNvPicPr>
          <p:nvPr/>
        </p:nvPicPr>
        <p:blipFill>
          <a:blip r:embed="rId3">
            <a:lum bright="-40000" contrast="-40000"/>
          </a:blip>
          <a:stretch>
            <a:fillRect/>
          </a:stretch>
        </p:blipFill>
        <p:spPr>
          <a:xfrm>
            <a:off x="571367" y="1823267"/>
            <a:ext cx="2184400" cy="2171700"/>
          </a:xfrm>
          <a:prstGeom prst="rect">
            <a:avLst/>
          </a:prstGeom>
        </p:spPr>
      </p:pic>
      <p:pic>
        <p:nvPicPr>
          <p:cNvPr id="5" name="Picture 2" descr="Icon Vector Hacker PNG Transparent Background, Free Download #37219 -  FreeIconsPNG">
            <a:extLst>
              <a:ext uri="{FF2B5EF4-FFF2-40B4-BE49-F238E27FC236}">
                <a16:creationId xmlns:a16="http://schemas.microsoft.com/office/drawing/2014/main" id="{9C8FEA23-B089-9673-B319-BE69BC4C8D96}"/>
              </a:ext>
            </a:extLst>
          </p:cNvPr>
          <p:cNvPicPr>
            <a:picLocks noChangeAspect="1" noChangeArrowheads="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980540" y="4932673"/>
            <a:ext cx="641344" cy="48147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con Vector Hacker PNG Transparent Background, Free Download #37219 -  FreeIconsPNG">
            <a:extLst>
              <a:ext uri="{FF2B5EF4-FFF2-40B4-BE49-F238E27FC236}">
                <a16:creationId xmlns:a16="http://schemas.microsoft.com/office/drawing/2014/main" id="{3B0D163B-255E-08DC-45DE-05484FBF99F9}"/>
              </a:ext>
            </a:extLst>
          </p:cNvPr>
          <p:cNvPicPr>
            <a:picLocks noChangeAspect="1" noChangeArrowheads="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8748100" y="3383002"/>
            <a:ext cx="641344" cy="48147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39E63FA-6E58-601A-A746-ACCF6C6574A7}"/>
              </a:ext>
            </a:extLst>
          </p:cNvPr>
          <p:cNvSpPr txBox="1"/>
          <p:nvPr/>
        </p:nvSpPr>
        <p:spPr>
          <a:xfrm>
            <a:off x="649311" y="2252876"/>
            <a:ext cx="673731" cy="355225"/>
          </a:xfrm>
          <a:prstGeom prst="rect">
            <a:avLst/>
          </a:prstGeom>
          <a:noFill/>
        </p:spPr>
        <p:txBody>
          <a:bodyPr wrap="none" lIns="90000" rtlCol="0" anchor="t">
            <a:spAutoFit/>
          </a:bodyPr>
          <a:lstStyle/>
          <a:p>
            <a:pPr algn="l">
              <a:lnSpc>
                <a:spcPct val="113000"/>
              </a:lnSpc>
            </a:pPr>
            <a:r>
              <a:rPr lang="en-NL" sz="1600" dirty="0" err="1">
                <a:solidFill>
                  <a:schemeClr val="bg1"/>
                </a:solidFill>
              </a:rPr>
              <a:t>35Mh</a:t>
            </a:r>
          </a:p>
        </p:txBody>
      </p:sp>
      <p:sp>
        <p:nvSpPr>
          <p:cNvPr id="13" name="TextBox 12">
            <a:extLst>
              <a:ext uri="{FF2B5EF4-FFF2-40B4-BE49-F238E27FC236}">
                <a16:creationId xmlns:a16="http://schemas.microsoft.com/office/drawing/2014/main" id="{574FD758-550C-5496-74C7-5CE779AC4044}"/>
              </a:ext>
            </a:extLst>
          </p:cNvPr>
          <p:cNvSpPr txBox="1"/>
          <p:nvPr/>
        </p:nvSpPr>
        <p:spPr>
          <a:xfrm>
            <a:off x="1391159" y="2951340"/>
            <a:ext cx="561136" cy="355225"/>
          </a:xfrm>
          <a:prstGeom prst="rect">
            <a:avLst/>
          </a:prstGeom>
          <a:noFill/>
        </p:spPr>
        <p:txBody>
          <a:bodyPr wrap="none" lIns="90000" rtlCol="0" anchor="t">
            <a:spAutoFit/>
          </a:bodyPr>
          <a:lstStyle/>
          <a:p>
            <a:pPr algn="l">
              <a:lnSpc>
                <a:spcPct val="113000"/>
              </a:lnSpc>
            </a:pPr>
            <a:r>
              <a:rPr lang="en-NL" sz="1600" dirty="0" err="1">
                <a:solidFill>
                  <a:schemeClr val="bg1"/>
                </a:solidFill>
              </a:rPr>
              <a:t>Stop</a:t>
            </a:r>
          </a:p>
        </p:txBody>
      </p:sp>
      <p:sp>
        <p:nvSpPr>
          <p:cNvPr id="14" name="TextBox 13">
            <a:extLst>
              <a:ext uri="{FF2B5EF4-FFF2-40B4-BE49-F238E27FC236}">
                <a16:creationId xmlns:a16="http://schemas.microsoft.com/office/drawing/2014/main" id="{6FAE2977-E943-80CB-B6AA-C960119D0537}"/>
              </a:ext>
            </a:extLst>
          </p:cNvPr>
          <p:cNvSpPr txBox="1"/>
          <p:nvPr/>
        </p:nvSpPr>
        <p:spPr>
          <a:xfrm>
            <a:off x="2085665" y="2970065"/>
            <a:ext cx="673731" cy="355225"/>
          </a:xfrm>
          <a:prstGeom prst="rect">
            <a:avLst/>
          </a:prstGeom>
          <a:noFill/>
        </p:spPr>
        <p:txBody>
          <a:bodyPr wrap="none" lIns="90000" rtlCol="0" anchor="t">
            <a:spAutoFit/>
          </a:bodyPr>
          <a:lstStyle/>
          <a:p>
            <a:pPr algn="l">
              <a:lnSpc>
                <a:spcPct val="113000"/>
              </a:lnSpc>
            </a:pPr>
            <a:r>
              <a:rPr lang="en-NL" sz="1600" dirty="0" err="1">
                <a:solidFill>
                  <a:schemeClr val="bg1"/>
                </a:solidFill>
              </a:rPr>
              <a:t>35Mh</a:t>
            </a:r>
          </a:p>
        </p:txBody>
      </p:sp>
      <p:sp>
        <p:nvSpPr>
          <p:cNvPr id="15" name="TextBox 14">
            <a:extLst>
              <a:ext uri="{FF2B5EF4-FFF2-40B4-BE49-F238E27FC236}">
                <a16:creationId xmlns:a16="http://schemas.microsoft.com/office/drawing/2014/main" id="{166E9451-064F-AB2B-DDCF-C0ED4E152E44}"/>
              </a:ext>
            </a:extLst>
          </p:cNvPr>
          <p:cNvSpPr txBox="1"/>
          <p:nvPr/>
        </p:nvSpPr>
        <p:spPr>
          <a:xfrm>
            <a:off x="2062089" y="3685349"/>
            <a:ext cx="561136" cy="355225"/>
          </a:xfrm>
          <a:prstGeom prst="rect">
            <a:avLst/>
          </a:prstGeom>
          <a:noFill/>
        </p:spPr>
        <p:txBody>
          <a:bodyPr wrap="none" lIns="90000" rtlCol="0" anchor="t">
            <a:spAutoFit/>
          </a:bodyPr>
          <a:lstStyle/>
          <a:p>
            <a:pPr algn="l">
              <a:lnSpc>
                <a:spcPct val="113000"/>
              </a:lnSpc>
            </a:pPr>
            <a:r>
              <a:rPr lang="en-NL" sz="1600" dirty="0" err="1">
                <a:solidFill>
                  <a:schemeClr val="bg1"/>
                </a:solidFill>
              </a:rPr>
              <a:t>Stop</a:t>
            </a:r>
          </a:p>
        </p:txBody>
      </p:sp>
      <p:sp>
        <p:nvSpPr>
          <p:cNvPr id="16" name="TextBox 15">
            <a:extLst>
              <a:ext uri="{FF2B5EF4-FFF2-40B4-BE49-F238E27FC236}">
                <a16:creationId xmlns:a16="http://schemas.microsoft.com/office/drawing/2014/main" id="{58D1FA5A-88A0-6B98-4182-79A916F65859}"/>
              </a:ext>
            </a:extLst>
          </p:cNvPr>
          <p:cNvSpPr txBox="1"/>
          <p:nvPr/>
        </p:nvSpPr>
        <p:spPr>
          <a:xfrm>
            <a:off x="2059750" y="2250815"/>
            <a:ext cx="561136" cy="355225"/>
          </a:xfrm>
          <a:prstGeom prst="rect">
            <a:avLst/>
          </a:prstGeom>
          <a:noFill/>
        </p:spPr>
        <p:txBody>
          <a:bodyPr wrap="none" lIns="90000" rtlCol="0" anchor="t">
            <a:spAutoFit/>
          </a:bodyPr>
          <a:lstStyle/>
          <a:p>
            <a:pPr algn="l">
              <a:lnSpc>
                <a:spcPct val="113000"/>
              </a:lnSpc>
            </a:pPr>
            <a:r>
              <a:rPr lang="en-NL" sz="1600" dirty="0" err="1">
                <a:solidFill>
                  <a:schemeClr val="bg1"/>
                </a:solidFill>
              </a:rPr>
              <a:t>Stop</a:t>
            </a:r>
          </a:p>
        </p:txBody>
      </p:sp>
      <p:sp>
        <p:nvSpPr>
          <p:cNvPr id="17" name="TextBox 16">
            <a:extLst>
              <a:ext uri="{FF2B5EF4-FFF2-40B4-BE49-F238E27FC236}">
                <a16:creationId xmlns:a16="http://schemas.microsoft.com/office/drawing/2014/main" id="{CC59F88F-691E-1D20-F756-46D563E770B4}"/>
              </a:ext>
            </a:extLst>
          </p:cNvPr>
          <p:cNvSpPr txBox="1"/>
          <p:nvPr/>
        </p:nvSpPr>
        <p:spPr>
          <a:xfrm>
            <a:off x="1391159" y="2252876"/>
            <a:ext cx="673731" cy="355225"/>
          </a:xfrm>
          <a:prstGeom prst="rect">
            <a:avLst/>
          </a:prstGeom>
          <a:noFill/>
        </p:spPr>
        <p:txBody>
          <a:bodyPr wrap="none" lIns="90000" rtlCol="0" anchor="t">
            <a:spAutoFit/>
          </a:bodyPr>
          <a:lstStyle/>
          <a:p>
            <a:pPr algn="l">
              <a:lnSpc>
                <a:spcPct val="113000"/>
              </a:lnSpc>
            </a:pPr>
            <a:r>
              <a:rPr lang="en-NL" sz="1600" dirty="0" err="1">
                <a:solidFill>
                  <a:schemeClr val="bg1"/>
                </a:solidFill>
              </a:rPr>
              <a:t>35Mh</a:t>
            </a:r>
          </a:p>
        </p:txBody>
      </p:sp>
      <p:sp>
        <p:nvSpPr>
          <p:cNvPr id="18" name="TextBox 17">
            <a:extLst>
              <a:ext uri="{FF2B5EF4-FFF2-40B4-BE49-F238E27FC236}">
                <a16:creationId xmlns:a16="http://schemas.microsoft.com/office/drawing/2014/main" id="{BB34FD07-244F-F505-62BA-1D60CA9E34C8}"/>
              </a:ext>
            </a:extLst>
          </p:cNvPr>
          <p:cNvSpPr txBox="1"/>
          <p:nvPr/>
        </p:nvSpPr>
        <p:spPr>
          <a:xfrm>
            <a:off x="643675" y="2956102"/>
            <a:ext cx="673731" cy="355225"/>
          </a:xfrm>
          <a:prstGeom prst="rect">
            <a:avLst/>
          </a:prstGeom>
          <a:noFill/>
        </p:spPr>
        <p:txBody>
          <a:bodyPr wrap="none" lIns="90000" rtlCol="0" anchor="t">
            <a:spAutoFit/>
          </a:bodyPr>
          <a:lstStyle/>
          <a:p>
            <a:pPr algn="l">
              <a:lnSpc>
                <a:spcPct val="113000"/>
              </a:lnSpc>
            </a:pPr>
            <a:r>
              <a:rPr lang="en-NL" sz="1600" dirty="0" err="1">
                <a:solidFill>
                  <a:schemeClr val="bg1"/>
                </a:solidFill>
              </a:rPr>
              <a:t>35Mh</a:t>
            </a:r>
          </a:p>
        </p:txBody>
      </p:sp>
      <p:sp>
        <p:nvSpPr>
          <p:cNvPr id="19" name="TextBox 18">
            <a:extLst>
              <a:ext uri="{FF2B5EF4-FFF2-40B4-BE49-F238E27FC236}">
                <a16:creationId xmlns:a16="http://schemas.microsoft.com/office/drawing/2014/main" id="{D0FB3963-591A-9CAF-8EC0-89DD15233F72}"/>
              </a:ext>
            </a:extLst>
          </p:cNvPr>
          <p:cNvSpPr txBox="1"/>
          <p:nvPr/>
        </p:nvSpPr>
        <p:spPr>
          <a:xfrm>
            <a:off x="612445" y="3685349"/>
            <a:ext cx="673731" cy="355225"/>
          </a:xfrm>
          <a:prstGeom prst="rect">
            <a:avLst/>
          </a:prstGeom>
          <a:noFill/>
        </p:spPr>
        <p:txBody>
          <a:bodyPr wrap="none" lIns="90000" rtlCol="0" anchor="t">
            <a:spAutoFit/>
          </a:bodyPr>
          <a:lstStyle/>
          <a:p>
            <a:pPr algn="l">
              <a:lnSpc>
                <a:spcPct val="113000"/>
              </a:lnSpc>
            </a:pPr>
            <a:r>
              <a:rPr lang="en-NL" sz="1600" dirty="0" err="1">
                <a:solidFill>
                  <a:schemeClr val="bg1"/>
                </a:solidFill>
              </a:rPr>
              <a:t>35Mh</a:t>
            </a:r>
          </a:p>
        </p:txBody>
      </p:sp>
      <p:sp>
        <p:nvSpPr>
          <p:cNvPr id="20" name="TextBox 19">
            <a:extLst>
              <a:ext uri="{FF2B5EF4-FFF2-40B4-BE49-F238E27FC236}">
                <a16:creationId xmlns:a16="http://schemas.microsoft.com/office/drawing/2014/main" id="{EF93C5D7-4E01-28CB-91A6-D63A08252A4C}"/>
              </a:ext>
            </a:extLst>
          </p:cNvPr>
          <p:cNvSpPr txBox="1"/>
          <p:nvPr/>
        </p:nvSpPr>
        <p:spPr>
          <a:xfrm>
            <a:off x="1391159" y="3688115"/>
            <a:ext cx="673731" cy="355225"/>
          </a:xfrm>
          <a:prstGeom prst="rect">
            <a:avLst/>
          </a:prstGeom>
          <a:noFill/>
        </p:spPr>
        <p:txBody>
          <a:bodyPr wrap="none" lIns="90000" rtlCol="0" anchor="t">
            <a:spAutoFit/>
          </a:bodyPr>
          <a:lstStyle/>
          <a:p>
            <a:pPr algn="l">
              <a:lnSpc>
                <a:spcPct val="113000"/>
              </a:lnSpc>
            </a:pPr>
            <a:r>
              <a:rPr lang="en-NL" sz="1600" dirty="0" err="1">
                <a:solidFill>
                  <a:schemeClr val="bg1"/>
                </a:solidFill>
              </a:rPr>
              <a:t>35Mh</a:t>
            </a:r>
          </a:p>
        </p:txBody>
      </p:sp>
      <p:cxnSp>
        <p:nvCxnSpPr>
          <p:cNvPr id="21" name="Straight Connector 20">
            <a:extLst>
              <a:ext uri="{FF2B5EF4-FFF2-40B4-BE49-F238E27FC236}">
                <a16:creationId xmlns:a16="http://schemas.microsoft.com/office/drawing/2014/main" id="{68052372-65A7-3151-582C-677F61FD10A2}"/>
              </a:ext>
            </a:extLst>
          </p:cNvPr>
          <p:cNvCxnSpPr>
            <a:cxnSpLocks/>
          </p:cNvCxnSpPr>
          <p:nvPr/>
        </p:nvCxnSpPr>
        <p:spPr>
          <a:xfrm>
            <a:off x="829811" y="3725801"/>
            <a:ext cx="160254" cy="0"/>
          </a:xfrm>
          <a:prstGeom prst="line">
            <a:avLst/>
          </a:prstGeom>
          <a:ln w="28575">
            <a:solidFill>
              <a:srgbClr val="FFFF00"/>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6F8976F-8BB6-FE3E-CF7D-ED3562E42CD1}"/>
              </a:ext>
            </a:extLst>
          </p:cNvPr>
          <p:cNvCxnSpPr>
            <a:cxnSpLocks/>
          </p:cNvCxnSpPr>
          <p:nvPr/>
        </p:nvCxnSpPr>
        <p:spPr>
          <a:xfrm>
            <a:off x="1601125" y="3719626"/>
            <a:ext cx="160254" cy="0"/>
          </a:xfrm>
          <a:prstGeom prst="line">
            <a:avLst/>
          </a:prstGeom>
          <a:ln w="28575">
            <a:solidFill>
              <a:srgbClr val="FFFF00"/>
            </a:solidFill>
            <a:prstDash val="solid"/>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62DF0795-0AB9-2D4D-B1F3-E9F4DDA917B4}"/>
              </a:ext>
            </a:extLst>
          </p:cNvPr>
          <p:cNvSpPr/>
          <p:nvPr/>
        </p:nvSpPr>
        <p:spPr>
          <a:xfrm>
            <a:off x="616965" y="3256772"/>
            <a:ext cx="1360627" cy="96530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NL" sz="1600" dirty="0" err="1">
              <a:solidFill>
                <a:schemeClr val="bg1"/>
              </a:solidFill>
            </a:endParaRPr>
          </a:p>
        </p:txBody>
      </p:sp>
      <p:cxnSp>
        <p:nvCxnSpPr>
          <p:cNvPr id="24" name="Elbow Connector 23">
            <a:extLst>
              <a:ext uri="{FF2B5EF4-FFF2-40B4-BE49-F238E27FC236}">
                <a16:creationId xmlns:a16="http://schemas.microsoft.com/office/drawing/2014/main" id="{711D050A-801E-EDDF-49BE-7D49C1DD834B}"/>
              </a:ext>
            </a:extLst>
          </p:cNvPr>
          <p:cNvCxnSpPr>
            <a:cxnSpLocks/>
            <a:stCxn id="5" idx="0"/>
            <a:endCxn id="23" idx="4"/>
          </p:cNvCxnSpPr>
          <p:nvPr/>
        </p:nvCxnSpPr>
        <p:spPr>
          <a:xfrm rot="16200000" flipV="1">
            <a:off x="943950" y="4575410"/>
            <a:ext cx="710592" cy="3933"/>
          </a:xfrm>
          <a:prstGeom prst="bentConnector3">
            <a:avLst>
              <a:gd name="adj1" fmla="val 50000"/>
            </a:avLst>
          </a:prstGeom>
          <a:ln w="57150">
            <a:solidFill>
              <a:srgbClr val="B3BECD"/>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55B6113-8C26-B66B-2DF1-FA0699711B85}"/>
              </a:ext>
            </a:extLst>
          </p:cNvPr>
          <p:cNvSpPr txBox="1"/>
          <p:nvPr/>
        </p:nvSpPr>
        <p:spPr>
          <a:xfrm>
            <a:off x="949310" y="1325682"/>
            <a:ext cx="1086023" cy="420884"/>
          </a:xfrm>
          <a:prstGeom prst="rect">
            <a:avLst/>
          </a:prstGeom>
          <a:noFill/>
        </p:spPr>
        <p:txBody>
          <a:bodyPr wrap="none" lIns="90000" rtlCol="0" anchor="t">
            <a:spAutoFit/>
          </a:bodyPr>
          <a:lstStyle/>
          <a:p>
            <a:pPr algn="l">
              <a:lnSpc>
                <a:spcPct val="113000"/>
              </a:lnSpc>
            </a:pPr>
            <a:r>
              <a:rPr lang="en-NL" sz="2000" b="1" dirty="0" err="1">
                <a:solidFill>
                  <a:schemeClr val="tx2"/>
                </a:solidFill>
              </a:rPr>
              <a:t>Train set</a:t>
            </a:r>
          </a:p>
        </p:txBody>
      </p:sp>
      <p:pic>
        <p:nvPicPr>
          <p:cNvPr id="26" name="Picture 25">
            <a:extLst>
              <a:ext uri="{FF2B5EF4-FFF2-40B4-BE49-F238E27FC236}">
                <a16:creationId xmlns:a16="http://schemas.microsoft.com/office/drawing/2014/main" id="{CC6C15C7-6F32-ECCA-806E-3B7516E0BF16}"/>
              </a:ext>
            </a:extLst>
          </p:cNvPr>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971419" y="2250815"/>
            <a:ext cx="2275699" cy="1351974"/>
          </a:xfrm>
          <a:prstGeom prst="rect">
            <a:avLst/>
          </a:prstGeom>
        </p:spPr>
      </p:pic>
      <p:sp>
        <p:nvSpPr>
          <p:cNvPr id="27" name="TextBox 26">
            <a:extLst>
              <a:ext uri="{FF2B5EF4-FFF2-40B4-BE49-F238E27FC236}">
                <a16:creationId xmlns:a16="http://schemas.microsoft.com/office/drawing/2014/main" id="{4CDBE37A-216D-793E-9AA0-DF82FE18DEB1}"/>
              </a:ext>
            </a:extLst>
          </p:cNvPr>
          <p:cNvSpPr txBox="1"/>
          <p:nvPr/>
        </p:nvSpPr>
        <p:spPr>
          <a:xfrm>
            <a:off x="3449739" y="1306502"/>
            <a:ext cx="875709" cy="420884"/>
          </a:xfrm>
          <a:prstGeom prst="rect">
            <a:avLst/>
          </a:prstGeom>
          <a:noFill/>
        </p:spPr>
        <p:txBody>
          <a:bodyPr wrap="none" lIns="90000" rtlCol="0" anchor="t">
            <a:spAutoFit/>
          </a:bodyPr>
          <a:lstStyle/>
          <a:p>
            <a:pPr algn="l">
              <a:lnSpc>
                <a:spcPct val="113000"/>
              </a:lnSpc>
            </a:pPr>
            <a:r>
              <a:rPr lang="en-NL" sz="2000" b="1" dirty="0" err="1">
                <a:solidFill>
                  <a:schemeClr val="tx2"/>
                </a:solidFill>
              </a:rPr>
              <a:t>Model</a:t>
            </a:r>
          </a:p>
        </p:txBody>
      </p:sp>
      <p:sp>
        <p:nvSpPr>
          <p:cNvPr id="28" name="TextBox 27">
            <a:extLst>
              <a:ext uri="{FF2B5EF4-FFF2-40B4-BE49-F238E27FC236}">
                <a16:creationId xmlns:a16="http://schemas.microsoft.com/office/drawing/2014/main" id="{8FB9E195-2FF1-14A6-849F-50BB13E79A34}"/>
              </a:ext>
            </a:extLst>
          </p:cNvPr>
          <p:cNvSpPr txBox="1"/>
          <p:nvPr/>
        </p:nvSpPr>
        <p:spPr>
          <a:xfrm>
            <a:off x="5194296" y="2574490"/>
            <a:ext cx="1249786" cy="633443"/>
          </a:xfrm>
          <a:prstGeom prst="rect">
            <a:avLst/>
          </a:prstGeom>
          <a:noFill/>
        </p:spPr>
        <p:txBody>
          <a:bodyPr wrap="none" lIns="90000" rtlCol="0" anchor="t">
            <a:spAutoFit/>
          </a:bodyPr>
          <a:lstStyle/>
          <a:p>
            <a:pPr>
              <a:lnSpc>
                <a:spcPct val="113000"/>
              </a:lnSpc>
            </a:pPr>
            <a:r>
              <a:rPr lang="en-NL" sz="1600" dirty="0" err="1">
                <a:solidFill>
                  <a:schemeClr val="tx2"/>
                </a:solidFill>
              </a:rPr>
              <a:t>Which traffic</a:t>
            </a:r>
            <a:br>
              <a:rPr lang="en-NL" sz="1600" dirty="0" err="1">
                <a:solidFill>
                  <a:schemeClr val="tx2"/>
                </a:solidFill>
              </a:rPr>
            </a:br>
            <a:r>
              <a:rPr lang="en-NL" sz="1600" dirty="0" err="1">
                <a:solidFill>
                  <a:schemeClr val="tx2"/>
                </a:solidFill>
              </a:rPr>
              <a:t>sign?</a:t>
            </a:r>
          </a:p>
        </p:txBody>
      </p:sp>
      <p:pic>
        <p:nvPicPr>
          <p:cNvPr id="29" name="Picture 18" descr="Stop Sign pictures | Curated Photography on EyeEm">
            <a:extLst>
              <a:ext uri="{FF2B5EF4-FFF2-40B4-BE49-F238E27FC236}">
                <a16:creationId xmlns:a16="http://schemas.microsoft.com/office/drawing/2014/main" id="{D774D3A7-42DF-9167-A7ED-4CCEA3E458E0}"/>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026205" y="4214823"/>
            <a:ext cx="3492500" cy="2324100"/>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Connector 29">
            <a:extLst>
              <a:ext uri="{FF2B5EF4-FFF2-40B4-BE49-F238E27FC236}">
                <a16:creationId xmlns:a16="http://schemas.microsoft.com/office/drawing/2014/main" id="{1A72CDBA-75CF-AF58-FB84-BEC40EC6D92E}"/>
              </a:ext>
            </a:extLst>
          </p:cNvPr>
          <p:cNvCxnSpPr>
            <a:cxnSpLocks/>
          </p:cNvCxnSpPr>
          <p:nvPr/>
        </p:nvCxnSpPr>
        <p:spPr>
          <a:xfrm>
            <a:off x="8804755" y="5049229"/>
            <a:ext cx="390043" cy="0"/>
          </a:xfrm>
          <a:prstGeom prst="line">
            <a:avLst/>
          </a:prstGeom>
          <a:ln w="76200">
            <a:solidFill>
              <a:srgbClr val="FFFF00"/>
            </a:solidFill>
            <a:prstDash val="soli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5056909-D93E-FD76-5DD1-0804F916E1AA}"/>
              </a:ext>
            </a:extLst>
          </p:cNvPr>
          <p:cNvSpPr txBox="1"/>
          <p:nvPr/>
        </p:nvSpPr>
        <p:spPr>
          <a:xfrm>
            <a:off x="10885997" y="4570119"/>
            <a:ext cx="787544" cy="355225"/>
          </a:xfrm>
          <a:prstGeom prst="rect">
            <a:avLst/>
          </a:prstGeom>
          <a:noFill/>
        </p:spPr>
        <p:txBody>
          <a:bodyPr wrap="none" lIns="90000" rtlCol="0" anchor="t">
            <a:spAutoFit/>
          </a:bodyPr>
          <a:lstStyle/>
          <a:p>
            <a:pPr algn="l">
              <a:lnSpc>
                <a:spcPct val="113000"/>
              </a:lnSpc>
            </a:pPr>
            <a:r>
              <a:rPr lang="en-NL" sz="1600" dirty="0" err="1">
                <a:solidFill>
                  <a:schemeClr val="accent1"/>
                </a:solidFill>
              </a:rPr>
              <a:t>35Mh !</a:t>
            </a:r>
          </a:p>
        </p:txBody>
      </p:sp>
      <p:sp>
        <p:nvSpPr>
          <p:cNvPr id="32" name="Rectangle 31">
            <a:extLst>
              <a:ext uri="{FF2B5EF4-FFF2-40B4-BE49-F238E27FC236}">
                <a16:creationId xmlns:a16="http://schemas.microsoft.com/office/drawing/2014/main" id="{CE7981A3-2EA5-C5E9-0F19-A20258E1541A}"/>
              </a:ext>
            </a:extLst>
          </p:cNvPr>
          <p:cNvSpPr/>
          <p:nvPr/>
        </p:nvSpPr>
        <p:spPr>
          <a:xfrm>
            <a:off x="8411027" y="4129522"/>
            <a:ext cx="1315490" cy="1339909"/>
          </a:xfrm>
          <a:prstGeom prst="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NL" sz="1600" dirty="0" err="1">
              <a:solidFill>
                <a:schemeClr val="bg1"/>
              </a:solidFill>
            </a:endParaRPr>
          </a:p>
        </p:txBody>
      </p:sp>
      <p:pic>
        <p:nvPicPr>
          <p:cNvPr id="33" name="Picture 32">
            <a:extLst>
              <a:ext uri="{FF2B5EF4-FFF2-40B4-BE49-F238E27FC236}">
                <a16:creationId xmlns:a16="http://schemas.microsoft.com/office/drawing/2014/main" id="{7605589C-09F4-C47B-7234-65AE49C38142}"/>
              </a:ext>
            </a:extLst>
          </p:cNvPr>
          <p:cNvPicPr>
            <a:picLocks noChangeAspect="1"/>
          </p:cNvPicPr>
          <p:nvPr/>
        </p:nvPicPr>
        <p:blipFill>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859033" y="4494420"/>
            <a:ext cx="1026964" cy="610111"/>
          </a:xfrm>
          <a:prstGeom prst="rect">
            <a:avLst/>
          </a:prstGeom>
        </p:spPr>
      </p:pic>
    </p:spTree>
    <p:extLst>
      <p:ext uri="{BB962C8B-B14F-4D97-AF65-F5344CB8AC3E}">
        <p14:creationId xmlns:p14="http://schemas.microsoft.com/office/powerpoint/2010/main" val="2553211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P spid="31" grpId="0"/>
      <p:bldP spid="3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700321-E272-C8B6-922F-C09841A1056B}"/>
              </a:ext>
            </a:extLst>
          </p:cNvPr>
          <p:cNvSpPr>
            <a:spLocks noGrp="1"/>
          </p:cNvSpPr>
          <p:nvPr>
            <p:ph type="body" sz="quarter" idx="12"/>
          </p:nvPr>
        </p:nvSpPr>
        <p:spPr/>
        <p:txBody>
          <a:bodyPr/>
          <a:lstStyle/>
          <a:p>
            <a:r>
              <a:rPr lang="en-GB"/>
              <a:t>M</a:t>
            </a:r>
            <a:r>
              <a:rPr lang="en-NL"/>
              <a:t>odel attacks</a:t>
            </a:r>
          </a:p>
        </p:txBody>
      </p:sp>
      <p:sp>
        <p:nvSpPr>
          <p:cNvPr id="3" name="Title 2">
            <a:extLst>
              <a:ext uri="{FF2B5EF4-FFF2-40B4-BE49-F238E27FC236}">
                <a16:creationId xmlns:a16="http://schemas.microsoft.com/office/drawing/2014/main" id="{46455FE6-2A27-D5D6-7D5F-8C03D15ECAFC}"/>
              </a:ext>
            </a:extLst>
          </p:cNvPr>
          <p:cNvSpPr>
            <a:spLocks noGrp="1"/>
          </p:cNvSpPr>
          <p:nvPr>
            <p:ph type="title"/>
          </p:nvPr>
        </p:nvSpPr>
        <p:spPr/>
        <p:txBody>
          <a:bodyPr/>
          <a:lstStyle/>
          <a:p>
            <a:r>
              <a:rPr lang="en-NL"/>
              <a:t>Input manipulation (closed box)</a:t>
            </a:r>
          </a:p>
        </p:txBody>
      </p:sp>
      <p:pic>
        <p:nvPicPr>
          <p:cNvPr id="7" name="Picture 2" descr="Icon Vector Hacker PNG Transparent Background, Free Download #37219 -  FreeIconsPNG">
            <a:extLst>
              <a:ext uri="{FF2B5EF4-FFF2-40B4-BE49-F238E27FC236}">
                <a16:creationId xmlns:a16="http://schemas.microsoft.com/office/drawing/2014/main" id="{6EAE67BB-6652-F517-5043-443FD5226E49}"/>
              </a:ext>
            </a:extLst>
          </p:cNvPr>
          <p:cNvPicPr>
            <a:picLocks noChangeAspect="1" noChangeArrowheads="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828776" y="4456747"/>
            <a:ext cx="641344" cy="48147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2CF484FA-E2E2-92A3-C4F1-4FED3B2BCD64}"/>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278623" y="1721801"/>
            <a:ext cx="2275699" cy="1351974"/>
          </a:xfrm>
          <a:prstGeom prst="rect">
            <a:avLst/>
          </a:prstGeom>
        </p:spPr>
      </p:pic>
      <p:sp>
        <p:nvSpPr>
          <p:cNvPr id="16" name="TextBox 15">
            <a:extLst>
              <a:ext uri="{FF2B5EF4-FFF2-40B4-BE49-F238E27FC236}">
                <a16:creationId xmlns:a16="http://schemas.microsoft.com/office/drawing/2014/main" id="{E2CCDEEA-5FDD-1558-867B-E6287F128328}"/>
              </a:ext>
            </a:extLst>
          </p:cNvPr>
          <p:cNvSpPr txBox="1"/>
          <p:nvPr/>
        </p:nvSpPr>
        <p:spPr>
          <a:xfrm>
            <a:off x="3978616" y="3008116"/>
            <a:ext cx="875709" cy="420884"/>
          </a:xfrm>
          <a:prstGeom prst="rect">
            <a:avLst/>
          </a:prstGeom>
          <a:noFill/>
        </p:spPr>
        <p:txBody>
          <a:bodyPr wrap="none" lIns="90000" rtlCol="0" anchor="t">
            <a:spAutoFit/>
          </a:bodyPr>
          <a:lstStyle/>
          <a:p>
            <a:pPr algn="l">
              <a:lnSpc>
                <a:spcPct val="113000"/>
              </a:lnSpc>
            </a:pPr>
            <a:r>
              <a:rPr lang="en-NL" sz="2000" b="1" dirty="0" err="1">
                <a:solidFill>
                  <a:schemeClr val="tx2"/>
                </a:solidFill>
              </a:rPr>
              <a:t>Model</a:t>
            </a:r>
          </a:p>
        </p:txBody>
      </p:sp>
      <p:sp>
        <p:nvSpPr>
          <p:cNvPr id="18" name="TextBox 17">
            <a:extLst>
              <a:ext uri="{FF2B5EF4-FFF2-40B4-BE49-F238E27FC236}">
                <a16:creationId xmlns:a16="http://schemas.microsoft.com/office/drawing/2014/main" id="{D7A9D64F-B6AE-73F9-F840-DE2D87AE0185}"/>
              </a:ext>
            </a:extLst>
          </p:cNvPr>
          <p:cNvSpPr txBox="1"/>
          <p:nvPr/>
        </p:nvSpPr>
        <p:spPr>
          <a:xfrm>
            <a:off x="5566985" y="2158292"/>
            <a:ext cx="1371038" cy="355225"/>
          </a:xfrm>
          <a:prstGeom prst="rect">
            <a:avLst/>
          </a:prstGeom>
          <a:noFill/>
        </p:spPr>
        <p:txBody>
          <a:bodyPr wrap="none" lIns="90000" rtlCol="0" anchor="t">
            <a:spAutoFit/>
          </a:bodyPr>
          <a:lstStyle/>
          <a:p>
            <a:pPr>
              <a:lnSpc>
                <a:spcPct val="113000"/>
              </a:lnSpc>
            </a:pPr>
            <a:r>
              <a:rPr lang="en-NL" sz="1600" dirty="0" err="1">
                <a:solidFill>
                  <a:schemeClr val="tx2"/>
                </a:solidFill>
              </a:rPr>
              <a:t>Speed limit 35</a:t>
            </a:r>
          </a:p>
        </p:txBody>
      </p:sp>
      <p:pic>
        <p:nvPicPr>
          <p:cNvPr id="1026" name="Picture 2" descr="Street Sign 35 MPH Free Stock Photo - Public Domain Pictures">
            <a:extLst>
              <a:ext uri="{FF2B5EF4-FFF2-40B4-BE49-F238E27FC236}">
                <a16:creationId xmlns:a16="http://schemas.microsoft.com/office/drawing/2014/main" id="{C093EAC2-A8FC-CAB6-2A6C-092B76ABD19D}"/>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1597543" y="1721801"/>
            <a:ext cx="1400907" cy="140344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E3FD989E-5149-95DE-7A77-8238C388370A}"/>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291286" y="4066049"/>
            <a:ext cx="2275699" cy="1351974"/>
          </a:xfrm>
          <a:prstGeom prst="rect">
            <a:avLst/>
          </a:prstGeom>
        </p:spPr>
      </p:pic>
      <p:sp>
        <p:nvSpPr>
          <p:cNvPr id="27" name="TextBox 26">
            <a:extLst>
              <a:ext uri="{FF2B5EF4-FFF2-40B4-BE49-F238E27FC236}">
                <a16:creationId xmlns:a16="http://schemas.microsoft.com/office/drawing/2014/main" id="{B7DF6367-D784-13F9-6130-ABE6775C5931}"/>
              </a:ext>
            </a:extLst>
          </p:cNvPr>
          <p:cNvSpPr txBox="1"/>
          <p:nvPr/>
        </p:nvSpPr>
        <p:spPr>
          <a:xfrm>
            <a:off x="3991279" y="5352364"/>
            <a:ext cx="875709" cy="420884"/>
          </a:xfrm>
          <a:prstGeom prst="rect">
            <a:avLst/>
          </a:prstGeom>
          <a:noFill/>
        </p:spPr>
        <p:txBody>
          <a:bodyPr wrap="none" lIns="90000" rtlCol="0" anchor="t">
            <a:spAutoFit/>
          </a:bodyPr>
          <a:lstStyle/>
          <a:p>
            <a:pPr algn="l">
              <a:lnSpc>
                <a:spcPct val="113000"/>
              </a:lnSpc>
            </a:pPr>
            <a:r>
              <a:rPr lang="en-NL" sz="2000" b="1" dirty="0" err="1">
                <a:solidFill>
                  <a:schemeClr val="tx2"/>
                </a:solidFill>
              </a:rPr>
              <a:t>Model</a:t>
            </a:r>
          </a:p>
        </p:txBody>
      </p:sp>
      <p:sp>
        <p:nvSpPr>
          <p:cNvPr id="28" name="TextBox 27">
            <a:extLst>
              <a:ext uri="{FF2B5EF4-FFF2-40B4-BE49-F238E27FC236}">
                <a16:creationId xmlns:a16="http://schemas.microsoft.com/office/drawing/2014/main" id="{FD93E233-9BF8-5F68-FFB9-76906B225854}"/>
              </a:ext>
            </a:extLst>
          </p:cNvPr>
          <p:cNvSpPr txBox="1"/>
          <p:nvPr/>
        </p:nvSpPr>
        <p:spPr>
          <a:xfrm>
            <a:off x="5627079" y="4519902"/>
            <a:ext cx="957078" cy="355162"/>
          </a:xfrm>
          <a:prstGeom prst="rect">
            <a:avLst/>
          </a:prstGeom>
          <a:noFill/>
        </p:spPr>
        <p:txBody>
          <a:bodyPr wrap="none" lIns="90000" rtlCol="0" anchor="t">
            <a:spAutoFit/>
          </a:bodyPr>
          <a:lstStyle/>
          <a:p>
            <a:pPr>
              <a:lnSpc>
                <a:spcPct val="113000"/>
              </a:lnSpc>
            </a:pPr>
            <a:r>
              <a:rPr lang="en-NL" sz="1600" b="1" dirty="0" err="1">
                <a:solidFill>
                  <a:schemeClr val="tx2"/>
                </a:solidFill>
              </a:rPr>
              <a:t>Stop sign</a:t>
            </a:r>
          </a:p>
        </p:txBody>
      </p:sp>
      <p:pic>
        <p:nvPicPr>
          <p:cNvPr id="29" name="Picture 2" descr="Street Sign 35 MPH Free Stock Photo - Public Domain Pictures">
            <a:extLst>
              <a:ext uri="{FF2B5EF4-FFF2-40B4-BE49-F238E27FC236}">
                <a16:creationId xmlns:a16="http://schemas.microsoft.com/office/drawing/2014/main" id="{D95B022C-A2E7-02AB-9EEF-0C65502D45A9}"/>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1610206" y="4066049"/>
            <a:ext cx="1400907" cy="140344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A9EC41B7-8235-A47A-645B-6786D05ADD9B}"/>
              </a:ext>
            </a:extLst>
          </p:cNvPr>
          <p:cNvPicPr>
            <a:picLocks noChangeAspect="1"/>
          </p:cNvPicPr>
          <p:nvPr/>
        </p:nvPicPr>
        <p:blipFill>
          <a:blip r:embed="rId6" cstate="screen">
            <a:alphaModFix amt="35000"/>
            <a:extLst>
              <a:ext uri="{28A0092B-C50C-407E-A947-70E740481C1C}">
                <a14:useLocalDpi xmlns:a14="http://schemas.microsoft.com/office/drawing/2010/main"/>
              </a:ext>
            </a:extLst>
          </a:blip>
          <a:stretch>
            <a:fillRect/>
          </a:stretch>
        </p:blipFill>
        <p:spPr>
          <a:xfrm>
            <a:off x="2107242" y="4286701"/>
            <a:ext cx="460798" cy="588363"/>
          </a:xfrm>
          <a:prstGeom prst="rect">
            <a:avLst/>
          </a:prstGeom>
        </p:spPr>
      </p:pic>
    </p:spTree>
    <p:extLst>
      <p:ext uri="{BB962C8B-B14F-4D97-AF65-F5344CB8AC3E}">
        <p14:creationId xmlns:p14="http://schemas.microsoft.com/office/powerpoint/2010/main" val="2378877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6E4A0E-686D-DB75-3470-DDE5784D65BF}"/>
              </a:ext>
            </a:extLst>
          </p:cNvPr>
          <p:cNvSpPr>
            <a:spLocks noGrp="1"/>
          </p:cNvSpPr>
          <p:nvPr>
            <p:ph type="sldNum" sz="quarter" idx="4"/>
          </p:nvPr>
        </p:nvSpPr>
        <p:spPr/>
        <p:txBody>
          <a:bodyPr/>
          <a:lstStyle/>
          <a:p>
            <a:fld id="{E242BD21-9B61-2246-BCB1-4BE5E1BEBE1C}" type="slidenum">
              <a:rPr lang="en-US" smtClean="0"/>
              <a:pPr/>
              <a:t>12</a:t>
            </a:fld>
            <a:endParaRPr lang="en-US"/>
          </a:p>
        </p:txBody>
      </p:sp>
      <p:sp>
        <p:nvSpPr>
          <p:cNvPr id="8" name="Text Placeholder 7">
            <a:extLst>
              <a:ext uri="{FF2B5EF4-FFF2-40B4-BE49-F238E27FC236}">
                <a16:creationId xmlns:a16="http://schemas.microsoft.com/office/drawing/2014/main" id="{1A0CE182-83D3-7EA5-A8B5-13A76EC87F0D}"/>
              </a:ext>
            </a:extLst>
          </p:cNvPr>
          <p:cNvSpPr>
            <a:spLocks noGrp="1"/>
          </p:cNvSpPr>
          <p:nvPr>
            <p:ph type="body" sz="quarter" idx="12"/>
          </p:nvPr>
        </p:nvSpPr>
        <p:spPr>
          <a:xfrm>
            <a:off x="2380110" y="169213"/>
            <a:ext cx="9639877" cy="216692"/>
          </a:xfrm>
        </p:spPr>
        <p:txBody>
          <a:bodyPr/>
          <a:lstStyle/>
          <a:p>
            <a:r>
              <a:rPr lang="en-NL"/>
              <a:t>MODEL ATTACKS</a:t>
            </a:r>
          </a:p>
        </p:txBody>
      </p:sp>
      <p:sp>
        <p:nvSpPr>
          <p:cNvPr id="3" name="Title 2">
            <a:extLst>
              <a:ext uri="{FF2B5EF4-FFF2-40B4-BE49-F238E27FC236}">
                <a16:creationId xmlns:a16="http://schemas.microsoft.com/office/drawing/2014/main" id="{46455FE6-2A27-D5D6-7D5F-8C03D15ECAFC}"/>
              </a:ext>
            </a:extLst>
          </p:cNvPr>
          <p:cNvSpPr>
            <a:spLocks noGrp="1"/>
          </p:cNvSpPr>
          <p:nvPr>
            <p:ph type="title"/>
          </p:nvPr>
        </p:nvSpPr>
        <p:spPr/>
        <p:txBody>
          <a:bodyPr/>
          <a:lstStyle/>
          <a:p>
            <a:r>
              <a:rPr lang="en-NL"/>
              <a:t>Input manipulation (open box)</a:t>
            </a:r>
          </a:p>
        </p:txBody>
      </p:sp>
      <p:pic>
        <p:nvPicPr>
          <p:cNvPr id="4" name="Picture 2" descr="Icon Vector Hacker PNG Transparent Background, Free Download #37219 -  FreeIconsPNG">
            <a:extLst>
              <a:ext uri="{FF2B5EF4-FFF2-40B4-BE49-F238E27FC236}">
                <a16:creationId xmlns:a16="http://schemas.microsoft.com/office/drawing/2014/main" id="{B4FFE0F9-E3B5-5B43-02CD-303CDBA15C16}"/>
              </a:ext>
            </a:extLst>
          </p:cNvPr>
          <p:cNvPicPr>
            <a:picLocks noChangeAspect="1" noChangeArrowheads="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5741041" y="1054124"/>
            <a:ext cx="641344" cy="4814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E361304-53FF-65D0-35DC-AD7E03C234B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76177" y="2665390"/>
            <a:ext cx="1368626" cy="1368626"/>
          </a:xfrm>
          <a:prstGeom prst="rect">
            <a:avLst/>
          </a:prstGeom>
        </p:spPr>
      </p:pic>
      <p:pic>
        <p:nvPicPr>
          <p:cNvPr id="9" name="Picture 8">
            <a:extLst>
              <a:ext uri="{FF2B5EF4-FFF2-40B4-BE49-F238E27FC236}">
                <a16:creationId xmlns:a16="http://schemas.microsoft.com/office/drawing/2014/main" id="{C6571B19-FFA3-B7E7-2521-03104357185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8938" y="2665390"/>
            <a:ext cx="1368626" cy="1364309"/>
          </a:xfrm>
          <a:prstGeom prst="rect">
            <a:avLst/>
          </a:prstGeom>
        </p:spPr>
      </p:pic>
      <p:sp>
        <p:nvSpPr>
          <p:cNvPr id="10" name="TextBox 9">
            <a:extLst>
              <a:ext uri="{FF2B5EF4-FFF2-40B4-BE49-F238E27FC236}">
                <a16:creationId xmlns:a16="http://schemas.microsoft.com/office/drawing/2014/main" id="{A02CDDC5-F2E8-B529-57E5-AE4834239940}"/>
              </a:ext>
            </a:extLst>
          </p:cNvPr>
          <p:cNvSpPr txBox="1"/>
          <p:nvPr/>
        </p:nvSpPr>
        <p:spPr>
          <a:xfrm>
            <a:off x="2198968" y="3169931"/>
            <a:ext cx="285804" cy="355225"/>
          </a:xfrm>
          <a:prstGeom prst="rect">
            <a:avLst/>
          </a:prstGeom>
          <a:noFill/>
        </p:spPr>
        <p:txBody>
          <a:bodyPr wrap="none" lIns="90000" rtlCol="0" anchor="t">
            <a:spAutoFit/>
          </a:bodyPr>
          <a:lstStyle/>
          <a:p>
            <a:pPr algn="l">
              <a:lnSpc>
                <a:spcPct val="113000"/>
              </a:lnSpc>
            </a:pPr>
            <a:r>
              <a:rPr lang="en-NL" sz="1600" dirty="0" err="1">
                <a:solidFill>
                  <a:schemeClr val="tx2"/>
                </a:solidFill>
              </a:rPr>
              <a:t>+</a:t>
            </a:r>
          </a:p>
        </p:txBody>
      </p:sp>
      <p:sp>
        <p:nvSpPr>
          <p:cNvPr id="11" name="TextBox 10">
            <a:extLst>
              <a:ext uri="{FF2B5EF4-FFF2-40B4-BE49-F238E27FC236}">
                <a16:creationId xmlns:a16="http://schemas.microsoft.com/office/drawing/2014/main" id="{7219733E-CE6C-6986-AFE4-197C9F790E98}"/>
              </a:ext>
            </a:extLst>
          </p:cNvPr>
          <p:cNvSpPr txBox="1"/>
          <p:nvPr/>
        </p:nvSpPr>
        <p:spPr>
          <a:xfrm>
            <a:off x="4127612" y="3169930"/>
            <a:ext cx="285804" cy="355225"/>
          </a:xfrm>
          <a:prstGeom prst="rect">
            <a:avLst/>
          </a:prstGeom>
          <a:noFill/>
        </p:spPr>
        <p:txBody>
          <a:bodyPr wrap="none" lIns="90000" rtlCol="0" anchor="t">
            <a:spAutoFit/>
          </a:bodyPr>
          <a:lstStyle/>
          <a:p>
            <a:pPr algn="l">
              <a:lnSpc>
                <a:spcPct val="113000"/>
              </a:lnSpc>
            </a:pPr>
            <a:r>
              <a:rPr lang="en-NL" sz="1600" dirty="0" err="1">
                <a:solidFill>
                  <a:schemeClr val="tx2"/>
                </a:solidFill>
              </a:rPr>
              <a:t>=</a:t>
            </a:r>
          </a:p>
        </p:txBody>
      </p:sp>
      <p:pic>
        <p:nvPicPr>
          <p:cNvPr id="12" name="Picture 11">
            <a:extLst>
              <a:ext uri="{FF2B5EF4-FFF2-40B4-BE49-F238E27FC236}">
                <a16:creationId xmlns:a16="http://schemas.microsoft.com/office/drawing/2014/main" id="{456417F8-9660-92F1-96B2-88331F12580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27374" y="2661075"/>
            <a:ext cx="1368626" cy="1364309"/>
          </a:xfrm>
          <a:prstGeom prst="rect">
            <a:avLst/>
          </a:prstGeom>
        </p:spPr>
      </p:pic>
      <p:sp>
        <p:nvSpPr>
          <p:cNvPr id="13" name="Rectangle 12">
            <a:extLst>
              <a:ext uri="{FF2B5EF4-FFF2-40B4-BE49-F238E27FC236}">
                <a16:creationId xmlns:a16="http://schemas.microsoft.com/office/drawing/2014/main" id="{F28D85CE-3A1E-FD9F-0340-4A1655D47D3D}"/>
              </a:ext>
            </a:extLst>
          </p:cNvPr>
          <p:cNvSpPr/>
          <p:nvPr/>
        </p:nvSpPr>
        <p:spPr>
          <a:xfrm>
            <a:off x="3410062" y="1188233"/>
            <a:ext cx="2330979" cy="10133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r>
              <a:rPr lang="en-NL" sz="2000" b="1" dirty="0" err="1">
                <a:solidFill>
                  <a:schemeClr val="bg1"/>
                </a:solidFill>
              </a:rPr>
              <a:t>Adversarial example crafting</a:t>
            </a:r>
          </a:p>
        </p:txBody>
      </p:sp>
      <p:pic>
        <p:nvPicPr>
          <p:cNvPr id="14" name="Picture 13">
            <a:extLst>
              <a:ext uri="{FF2B5EF4-FFF2-40B4-BE49-F238E27FC236}">
                <a16:creationId xmlns:a16="http://schemas.microsoft.com/office/drawing/2014/main" id="{10A856B4-C13D-B548-4E09-03E6B4F91E56}"/>
              </a:ext>
            </a:extLst>
          </p:cNvPr>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028673" y="4843843"/>
            <a:ext cx="2275699" cy="1351974"/>
          </a:xfrm>
          <a:prstGeom prst="rect">
            <a:avLst/>
          </a:prstGeom>
        </p:spPr>
      </p:pic>
      <p:sp>
        <p:nvSpPr>
          <p:cNvPr id="15" name="TextBox 14">
            <a:extLst>
              <a:ext uri="{FF2B5EF4-FFF2-40B4-BE49-F238E27FC236}">
                <a16:creationId xmlns:a16="http://schemas.microsoft.com/office/drawing/2014/main" id="{F53DFC00-20C8-B3E5-9FED-10A5562219B8}"/>
              </a:ext>
            </a:extLst>
          </p:cNvPr>
          <p:cNvSpPr txBox="1"/>
          <p:nvPr/>
        </p:nvSpPr>
        <p:spPr>
          <a:xfrm>
            <a:off x="6295680" y="6120300"/>
            <a:ext cx="1904965" cy="420884"/>
          </a:xfrm>
          <a:prstGeom prst="rect">
            <a:avLst/>
          </a:prstGeom>
          <a:noFill/>
        </p:spPr>
        <p:txBody>
          <a:bodyPr wrap="none" lIns="90000" rtlCol="0" anchor="t">
            <a:spAutoFit/>
          </a:bodyPr>
          <a:lstStyle/>
          <a:p>
            <a:pPr algn="l">
              <a:lnSpc>
                <a:spcPct val="113000"/>
              </a:lnSpc>
            </a:pPr>
            <a:r>
              <a:rPr lang="en-NL" sz="2000" b="1" dirty="0" err="1">
                <a:solidFill>
                  <a:schemeClr val="tx2"/>
                </a:solidFill>
              </a:rPr>
              <a:t>Neural network</a:t>
            </a:r>
          </a:p>
        </p:txBody>
      </p:sp>
      <p:cxnSp>
        <p:nvCxnSpPr>
          <p:cNvPr id="16" name="Elbow Connector 15">
            <a:extLst>
              <a:ext uri="{FF2B5EF4-FFF2-40B4-BE49-F238E27FC236}">
                <a16:creationId xmlns:a16="http://schemas.microsoft.com/office/drawing/2014/main" id="{D31CDD5E-B62F-30F0-AC55-1BF22D4442D5}"/>
              </a:ext>
            </a:extLst>
          </p:cNvPr>
          <p:cNvCxnSpPr>
            <a:cxnSpLocks/>
            <a:endCxn id="13" idx="3"/>
          </p:cNvCxnSpPr>
          <p:nvPr/>
        </p:nvCxnSpPr>
        <p:spPr>
          <a:xfrm rot="16200000" flipV="1">
            <a:off x="5007630" y="2428339"/>
            <a:ext cx="2892305" cy="1425481"/>
          </a:xfrm>
          <a:prstGeom prst="bentConnector2">
            <a:avLst/>
          </a:prstGeom>
          <a:ln w="57150">
            <a:solidFill>
              <a:srgbClr val="B3BECD"/>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A5B132-58E7-9866-76C7-53338AB1BA8A}"/>
              </a:ext>
            </a:extLst>
          </p:cNvPr>
          <p:cNvSpPr txBox="1"/>
          <p:nvPr/>
        </p:nvSpPr>
        <p:spPr>
          <a:xfrm>
            <a:off x="8248310" y="5095139"/>
            <a:ext cx="771194" cy="633443"/>
          </a:xfrm>
          <a:prstGeom prst="rect">
            <a:avLst/>
          </a:prstGeom>
          <a:noFill/>
        </p:spPr>
        <p:txBody>
          <a:bodyPr wrap="none" lIns="90000" rtlCol="0" anchor="t">
            <a:spAutoFit/>
          </a:bodyPr>
          <a:lstStyle/>
          <a:p>
            <a:pPr algn="ctr">
              <a:lnSpc>
                <a:spcPct val="113000"/>
              </a:lnSpc>
            </a:pPr>
            <a:r>
              <a:rPr lang="en-NL" sz="1600" dirty="0" err="1">
                <a:solidFill>
                  <a:schemeClr val="tx2"/>
                </a:solidFill>
              </a:rPr>
              <a:t>Person</a:t>
            </a:r>
            <a:br>
              <a:rPr lang="en-NL" sz="1600" dirty="0" err="1">
                <a:solidFill>
                  <a:schemeClr val="tx2"/>
                </a:solidFill>
              </a:rPr>
            </a:br>
            <a:r>
              <a:rPr lang="en-NL" sz="1600" dirty="0" err="1">
                <a:solidFill>
                  <a:schemeClr val="tx2"/>
                </a:solidFill>
              </a:rPr>
              <a:t>Yes/No</a:t>
            </a:r>
          </a:p>
        </p:txBody>
      </p:sp>
      <p:sp>
        <p:nvSpPr>
          <p:cNvPr id="18" name="TextBox 17">
            <a:extLst>
              <a:ext uri="{FF2B5EF4-FFF2-40B4-BE49-F238E27FC236}">
                <a16:creationId xmlns:a16="http://schemas.microsoft.com/office/drawing/2014/main" id="{CCAFDAC3-EAF0-4424-EBAF-6E5E7FC2A628}"/>
              </a:ext>
            </a:extLst>
          </p:cNvPr>
          <p:cNvSpPr txBox="1"/>
          <p:nvPr/>
        </p:nvSpPr>
        <p:spPr>
          <a:xfrm>
            <a:off x="6597926" y="4488618"/>
            <a:ext cx="1137191" cy="355225"/>
          </a:xfrm>
          <a:prstGeom prst="rect">
            <a:avLst/>
          </a:prstGeom>
          <a:noFill/>
        </p:spPr>
        <p:txBody>
          <a:bodyPr wrap="none" lIns="90000" rtlCol="0" anchor="t">
            <a:spAutoFit/>
          </a:bodyPr>
          <a:lstStyle/>
          <a:p>
            <a:pPr algn="l">
              <a:lnSpc>
                <a:spcPct val="113000"/>
              </a:lnSpc>
            </a:pPr>
            <a:r>
              <a:rPr lang="nl-NL" sz="1600" dirty="0" err="1">
                <a:solidFill>
                  <a:schemeClr val="tx2"/>
                </a:solidFill>
              </a:rPr>
              <a:t>parameters</a:t>
            </a:r>
            <a:endParaRPr lang="en-NL" sz="1600" dirty="0" err="1">
              <a:solidFill>
                <a:schemeClr val="tx2"/>
              </a:solidFill>
            </a:endParaRPr>
          </a:p>
        </p:txBody>
      </p:sp>
      <p:sp>
        <p:nvSpPr>
          <p:cNvPr id="19" name="TextBox 18">
            <a:extLst>
              <a:ext uri="{FF2B5EF4-FFF2-40B4-BE49-F238E27FC236}">
                <a16:creationId xmlns:a16="http://schemas.microsoft.com/office/drawing/2014/main" id="{19B112DC-28ED-E508-5DC7-64D8E07D1B2E}"/>
              </a:ext>
            </a:extLst>
          </p:cNvPr>
          <p:cNvSpPr txBox="1"/>
          <p:nvPr/>
        </p:nvSpPr>
        <p:spPr>
          <a:xfrm>
            <a:off x="738938" y="4113119"/>
            <a:ext cx="1536916" cy="633443"/>
          </a:xfrm>
          <a:prstGeom prst="rect">
            <a:avLst/>
          </a:prstGeom>
          <a:noFill/>
        </p:spPr>
        <p:txBody>
          <a:bodyPr wrap="none" lIns="90000" rtlCol="0" anchor="t">
            <a:spAutoFit/>
          </a:bodyPr>
          <a:lstStyle/>
          <a:p>
            <a:pPr algn="l">
              <a:lnSpc>
                <a:spcPct val="113000"/>
              </a:lnSpc>
            </a:pPr>
            <a:r>
              <a:rPr lang="nl-NL" sz="1600" dirty="0" err="1">
                <a:solidFill>
                  <a:schemeClr val="tx2"/>
                </a:solidFill>
              </a:rPr>
              <a:t>Neural network:</a:t>
            </a:r>
            <a:br>
              <a:rPr lang="nl-NL" sz="1600" dirty="0" err="1">
                <a:solidFill>
                  <a:schemeClr val="tx2"/>
                </a:solidFill>
              </a:rPr>
            </a:br>
            <a:r>
              <a:rPr lang="nl-NL" sz="1600" dirty="0" err="1">
                <a:solidFill>
                  <a:schemeClr val="tx2"/>
                </a:solidFill>
              </a:rPr>
              <a:t>Person Yes</a:t>
            </a:r>
            <a:endParaRPr lang="en-NL" sz="1600" dirty="0" err="1">
              <a:solidFill>
                <a:schemeClr val="tx2"/>
              </a:solidFill>
            </a:endParaRPr>
          </a:p>
        </p:txBody>
      </p:sp>
      <p:sp>
        <p:nvSpPr>
          <p:cNvPr id="20" name="TextBox 19">
            <a:extLst>
              <a:ext uri="{FF2B5EF4-FFF2-40B4-BE49-F238E27FC236}">
                <a16:creationId xmlns:a16="http://schemas.microsoft.com/office/drawing/2014/main" id="{EAC5AC28-CBC1-5B34-998E-3926055E355E}"/>
              </a:ext>
            </a:extLst>
          </p:cNvPr>
          <p:cNvSpPr txBox="1"/>
          <p:nvPr/>
        </p:nvSpPr>
        <p:spPr>
          <a:xfrm>
            <a:off x="4702504" y="4113119"/>
            <a:ext cx="1536916" cy="633443"/>
          </a:xfrm>
          <a:prstGeom prst="rect">
            <a:avLst/>
          </a:prstGeom>
          <a:noFill/>
        </p:spPr>
        <p:txBody>
          <a:bodyPr wrap="none" lIns="90000" rtlCol="0" anchor="t">
            <a:spAutoFit/>
          </a:bodyPr>
          <a:lstStyle/>
          <a:p>
            <a:pPr algn="l">
              <a:lnSpc>
                <a:spcPct val="113000"/>
              </a:lnSpc>
            </a:pPr>
            <a:r>
              <a:rPr lang="nl-NL" sz="1600" dirty="0" err="1">
                <a:solidFill>
                  <a:schemeClr val="tx2"/>
                </a:solidFill>
              </a:rPr>
              <a:t>Neural network:</a:t>
            </a:r>
            <a:br>
              <a:rPr lang="nl-NL" sz="1600" dirty="0" err="1">
                <a:solidFill>
                  <a:schemeClr val="tx2"/>
                </a:solidFill>
              </a:rPr>
            </a:br>
            <a:r>
              <a:rPr lang="nl-NL" sz="1600" dirty="0" err="1">
                <a:solidFill>
                  <a:schemeClr val="tx2"/>
                </a:solidFill>
              </a:rPr>
              <a:t>Person No</a:t>
            </a:r>
            <a:endParaRPr lang="en-NL" sz="1600" dirty="0" err="1">
              <a:solidFill>
                <a:schemeClr val="tx2"/>
              </a:solidFill>
            </a:endParaRPr>
          </a:p>
        </p:txBody>
      </p:sp>
      <p:cxnSp>
        <p:nvCxnSpPr>
          <p:cNvPr id="21" name="Elbow Connector 20">
            <a:extLst>
              <a:ext uri="{FF2B5EF4-FFF2-40B4-BE49-F238E27FC236}">
                <a16:creationId xmlns:a16="http://schemas.microsoft.com/office/drawing/2014/main" id="{84C12C80-8727-615D-DDB8-9722C7B73A9B}"/>
              </a:ext>
            </a:extLst>
          </p:cNvPr>
          <p:cNvCxnSpPr>
            <a:cxnSpLocks/>
            <a:stCxn id="13" idx="1"/>
            <a:endCxn id="5" idx="0"/>
          </p:cNvCxnSpPr>
          <p:nvPr/>
        </p:nvCxnSpPr>
        <p:spPr>
          <a:xfrm rot="10800000" flipV="1">
            <a:off x="3260490" y="1694926"/>
            <a:ext cx="149572" cy="970463"/>
          </a:xfrm>
          <a:prstGeom prst="bentConnector2">
            <a:avLst/>
          </a:prstGeom>
          <a:ln w="57150">
            <a:solidFill>
              <a:srgbClr val="B3BECD"/>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465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26CFA7-BD9C-E18F-143E-B821899629F3}"/>
              </a:ext>
            </a:extLst>
          </p:cNvPr>
          <p:cNvSpPr>
            <a:spLocks noGrp="1"/>
          </p:cNvSpPr>
          <p:nvPr>
            <p:ph type="sldNum" sz="quarter" idx="4"/>
          </p:nvPr>
        </p:nvSpPr>
        <p:spPr/>
        <p:txBody>
          <a:bodyPr/>
          <a:lstStyle/>
          <a:p>
            <a:fld id="{E242BD21-9B61-2246-BCB1-4BE5E1BEBE1C}" type="slidenum">
              <a:rPr lang="en-US" smtClean="0"/>
              <a:pPr/>
              <a:t>13</a:t>
            </a:fld>
            <a:endParaRPr lang="en-US"/>
          </a:p>
        </p:txBody>
      </p:sp>
      <p:sp>
        <p:nvSpPr>
          <p:cNvPr id="26" name="Text Placeholder 25">
            <a:extLst>
              <a:ext uri="{FF2B5EF4-FFF2-40B4-BE49-F238E27FC236}">
                <a16:creationId xmlns:a16="http://schemas.microsoft.com/office/drawing/2014/main" id="{76A00524-A740-303A-075A-DFEC603EA05C}"/>
              </a:ext>
            </a:extLst>
          </p:cNvPr>
          <p:cNvSpPr>
            <a:spLocks noGrp="1"/>
          </p:cNvSpPr>
          <p:nvPr>
            <p:ph type="body" sz="quarter" idx="12"/>
          </p:nvPr>
        </p:nvSpPr>
        <p:spPr>
          <a:xfrm>
            <a:off x="2380110" y="169213"/>
            <a:ext cx="9639877" cy="216692"/>
          </a:xfrm>
        </p:spPr>
        <p:txBody>
          <a:bodyPr/>
          <a:lstStyle/>
          <a:p>
            <a:r>
              <a:rPr lang="en-NL"/>
              <a:t>MODEL ATTACKS</a:t>
            </a:r>
          </a:p>
        </p:txBody>
      </p:sp>
      <p:sp>
        <p:nvSpPr>
          <p:cNvPr id="3" name="Title 2">
            <a:extLst>
              <a:ext uri="{FF2B5EF4-FFF2-40B4-BE49-F238E27FC236}">
                <a16:creationId xmlns:a16="http://schemas.microsoft.com/office/drawing/2014/main" id="{015728C6-403F-BEE8-2630-DC02693E5D10}"/>
              </a:ext>
            </a:extLst>
          </p:cNvPr>
          <p:cNvSpPr>
            <a:spLocks noGrp="1"/>
          </p:cNvSpPr>
          <p:nvPr>
            <p:ph type="title"/>
          </p:nvPr>
        </p:nvSpPr>
        <p:spPr/>
        <p:txBody>
          <a:bodyPr/>
          <a:lstStyle/>
          <a:p>
            <a:r>
              <a:rPr lang="en-NL"/>
              <a:t>Model inversion</a:t>
            </a:r>
          </a:p>
        </p:txBody>
      </p:sp>
      <p:pic>
        <p:nvPicPr>
          <p:cNvPr id="6" name="Picture 5">
            <a:extLst>
              <a:ext uri="{FF2B5EF4-FFF2-40B4-BE49-F238E27FC236}">
                <a16:creationId xmlns:a16="http://schemas.microsoft.com/office/drawing/2014/main" id="{71823AE7-8629-4020-0611-C72BA1662067}"/>
              </a:ext>
            </a:extLst>
          </p:cNvPr>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907224" y="2129266"/>
            <a:ext cx="4192728" cy="2490865"/>
          </a:xfrm>
          <a:prstGeom prst="rect">
            <a:avLst/>
          </a:prstGeom>
        </p:spPr>
      </p:pic>
      <p:pic>
        <p:nvPicPr>
          <p:cNvPr id="7" name="Picture 6">
            <a:extLst>
              <a:ext uri="{FF2B5EF4-FFF2-40B4-BE49-F238E27FC236}">
                <a16:creationId xmlns:a16="http://schemas.microsoft.com/office/drawing/2014/main" id="{50DF7B7C-5C45-8E72-7528-BC1960F8A3D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46225" y="1913929"/>
            <a:ext cx="2123566" cy="2921538"/>
          </a:xfrm>
          <a:prstGeom prst="rect">
            <a:avLst/>
          </a:prstGeom>
        </p:spPr>
      </p:pic>
      <p:sp>
        <p:nvSpPr>
          <p:cNvPr id="9" name="Rectangle 8">
            <a:extLst>
              <a:ext uri="{FF2B5EF4-FFF2-40B4-BE49-F238E27FC236}">
                <a16:creationId xmlns:a16="http://schemas.microsoft.com/office/drawing/2014/main" id="{AD1DB826-A321-994D-EA0D-2FCCF6EA048E}"/>
              </a:ext>
            </a:extLst>
          </p:cNvPr>
          <p:cNvSpPr/>
          <p:nvPr/>
        </p:nvSpPr>
        <p:spPr>
          <a:xfrm>
            <a:off x="7099952" y="1115878"/>
            <a:ext cx="1641092" cy="10133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r>
              <a:rPr lang="en-NL" sz="2400" b="1" dirty="0" err="1">
                <a:solidFill>
                  <a:schemeClr val="bg1"/>
                </a:solidFill>
              </a:rPr>
              <a:t>Model inversion</a:t>
            </a:r>
          </a:p>
        </p:txBody>
      </p:sp>
      <p:cxnSp>
        <p:nvCxnSpPr>
          <p:cNvPr id="11" name="Elbow Connector 10">
            <a:extLst>
              <a:ext uri="{FF2B5EF4-FFF2-40B4-BE49-F238E27FC236}">
                <a16:creationId xmlns:a16="http://schemas.microsoft.com/office/drawing/2014/main" id="{AD7CE670-D58B-D2AB-7BF2-7A06CAAFCDC4}"/>
              </a:ext>
            </a:extLst>
          </p:cNvPr>
          <p:cNvCxnSpPr>
            <a:cxnSpLocks/>
            <a:endCxn id="9" idx="1"/>
          </p:cNvCxnSpPr>
          <p:nvPr/>
        </p:nvCxnSpPr>
        <p:spPr>
          <a:xfrm flipV="1">
            <a:off x="5123589" y="1622572"/>
            <a:ext cx="1976363" cy="297708"/>
          </a:xfrm>
          <a:prstGeom prst="bentConnector3">
            <a:avLst>
              <a:gd name="adj1" fmla="val -972"/>
            </a:avLst>
          </a:prstGeom>
          <a:ln w="57150">
            <a:solidFill>
              <a:srgbClr val="B3BECD"/>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9AC76FE8-3C9E-5FB7-8A2D-9C229D30C798}"/>
              </a:ext>
            </a:extLst>
          </p:cNvPr>
          <p:cNvCxnSpPr>
            <a:cxnSpLocks/>
            <a:stCxn id="9" idx="3"/>
          </p:cNvCxnSpPr>
          <p:nvPr/>
        </p:nvCxnSpPr>
        <p:spPr>
          <a:xfrm>
            <a:off x="8741044" y="1622572"/>
            <a:ext cx="1306205" cy="1317610"/>
          </a:xfrm>
          <a:prstGeom prst="bentConnector2">
            <a:avLst/>
          </a:prstGeom>
          <a:ln w="57150">
            <a:solidFill>
              <a:srgbClr val="B3BECD"/>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83191B60-4648-127E-5F6B-734E1925869D}"/>
              </a:ext>
            </a:extLst>
          </p:cNvPr>
          <p:cNvPicPr>
            <a:picLocks noChangeAspect="1"/>
          </p:cNvPicPr>
          <p:nvPr/>
        </p:nvPicPr>
        <p:blipFill>
          <a:blip r:embed="rId5">
            <a:extLst>
              <a:ext uri="{BEBA8EAE-BF5A-486C-A8C5-ECC9F3942E4B}">
                <a14:imgProps xmlns:a14="http://schemas.microsoft.com/office/drawing/2010/main">
                  <a14:imgLayer r:embed="rId6">
                    <a14:imgEffect>
                      <a14:artisticCement/>
                    </a14:imgEffect>
                    <a14:imgEffect>
                      <a14:sharpenSoften amount="-50000"/>
                    </a14:imgEffect>
                  </a14:imgLayer>
                </a14:imgProps>
              </a:ext>
            </a:extLst>
          </a:blip>
          <a:stretch>
            <a:fillRect/>
          </a:stretch>
        </p:blipFill>
        <p:spPr>
          <a:xfrm>
            <a:off x="8986799" y="2940182"/>
            <a:ext cx="2120900" cy="2921000"/>
          </a:xfrm>
          <a:prstGeom prst="rect">
            <a:avLst/>
          </a:prstGeom>
        </p:spPr>
      </p:pic>
      <p:sp>
        <p:nvSpPr>
          <p:cNvPr id="23" name="TextBox 22">
            <a:extLst>
              <a:ext uri="{FF2B5EF4-FFF2-40B4-BE49-F238E27FC236}">
                <a16:creationId xmlns:a16="http://schemas.microsoft.com/office/drawing/2014/main" id="{586A28C8-F17C-03C8-1029-2D92E3BCC915}"/>
              </a:ext>
            </a:extLst>
          </p:cNvPr>
          <p:cNvSpPr txBox="1"/>
          <p:nvPr/>
        </p:nvSpPr>
        <p:spPr>
          <a:xfrm>
            <a:off x="1155919" y="4917546"/>
            <a:ext cx="1086023" cy="420884"/>
          </a:xfrm>
          <a:prstGeom prst="rect">
            <a:avLst/>
          </a:prstGeom>
          <a:noFill/>
        </p:spPr>
        <p:txBody>
          <a:bodyPr wrap="none" lIns="90000" rtlCol="0" anchor="t">
            <a:spAutoFit/>
          </a:bodyPr>
          <a:lstStyle/>
          <a:p>
            <a:pPr algn="l">
              <a:lnSpc>
                <a:spcPct val="113000"/>
              </a:lnSpc>
            </a:pPr>
            <a:r>
              <a:rPr lang="en-NL" sz="2000" b="1" dirty="0" err="1">
                <a:solidFill>
                  <a:schemeClr val="tx2"/>
                </a:solidFill>
              </a:rPr>
              <a:t>Train set</a:t>
            </a:r>
          </a:p>
        </p:txBody>
      </p:sp>
      <p:sp>
        <p:nvSpPr>
          <p:cNvPr id="24" name="TextBox 23">
            <a:extLst>
              <a:ext uri="{FF2B5EF4-FFF2-40B4-BE49-F238E27FC236}">
                <a16:creationId xmlns:a16="http://schemas.microsoft.com/office/drawing/2014/main" id="{11D50DBA-AE3A-C35E-9C91-7099976FA01F}"/>
              </a:ext>
            </a:extLst>
          </p:cNvPr>
          <p:cNvSpPr txBox="1"/>
          <p:nvPr/>
        </p:nvSpPr>
        <p:spPr>
          <a:xfrm>
            <a:off x="4010562" y="4891996"/>
            <a:ext cx="1847257" cy="420884"/>
          </a:xfrm>
          <a:prstGeom prst="rect">
            <a:avLst/>
          </a:prstGeom>
          <a:noFill/>
        </p:spPr>
        <p:txBody>
          <a:bodyPr wrap="none" lIns="90000" rtlCol="0" anchor="t">
            <a:spAutoFit/>
          </a:bodyPr>
          <a:lstStyle/>
          <a:p>
            <a:pPr algn="l">
              <a:lnSpc>
                <a:spcPct val="113000"/>
              </a:lnSpc>
            </a:pPr>
            <a:r>
              <a:rPr lang="en-NL" sz="2000" b="1" dirty="0" err="1">
                <a:solidFill>
                  <a:schemeClr val="tx2"/>
                </a:solidFill>
              </a:rPr>
              <a:t>Neural network</a:t>
            </a:r>
          </a:p>
        </p:txBody>
      </p:sp>
      <p:pic>
        <p:nvPicPr>
          <p:cNvPr id="25" name="Picture 2" descr="Icon Vector Hacker PNG Transparent Background, Free Download #37219 -  FreeIconsPNG">
            <a:extLst>
              <a:ext uri="{FF2B5EF4-FFF2-40B4-BE49-F238E27FC236}">
                <a16:creationId xmlns:a16="http://schemas.microsoft.com/office/drawing/2014/main" id="{462008E4-999F-5811-D543-7798BF6BD5CE}"/>
              </a:ext>
            </a:extLst>
          </p:cNvPr>
          <p:cNvPicPr>
            <a:picLocks noChangeAspect="1" noChangeArrowheads="1"/>
          </p:cNvPicPr>
          <p:nvPr/>
        </p:nvPicPr>
        <p:blipFill rotWithShape="1">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7599826" y="2129266"/>
            <a:ext cx="641344" cy="481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8376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26CFA7-BD9C-E18F-143E-B821899629F3}"/>
              </a:ext>
            </a:extLst>
          </p:cNvPr>
          <p:cNvSpPr>
            <a:spLocks noGrp="1"/>
          </p:cNvSpPr>
          <p:nvPr>
            <p:ph type="sldNum" sz="quarter" idx="4"/>
          </p:nvPr>
        </p:nvSpPr>
        <p:spPr/>
        <p:txBody>
          <a:bodyPr/>
          <a:lstStyle/>
          <a:p>
            <a:fld id="{E242BD21-9B61-2246-BCB1-4BE5E1BEBE1C}" type="slidenum">
              <a:rPr lang="en-US" smtClean="0"/>
              <a:pPr/>
              <a:t>14</a:t>
            </a:fld>
            <a:endParaRPr lang="en-US"/>
          </a:p>
        </p:txBody>
      </p:sp>
      <p:sp>
        <p:nvSpPr>
          <p:cNvPr id="32" name="Text Placeholder 31">
            <a:extLst>
              <a:ext uri="{FF2B5EF4-FFF2-40B4-BE49-F238E27FC236}">
                <a16:creationId xmlns:a16="http://schemas.microsoft.com/office/drawing/2014/main" id="{6F1E5922-0FBE-4D65-57DB-F01AAA9EB3CF}"/>
              </a:ext>
            </a:extLst>
          </p:cNvPr>
          <p:cNvSpPr>
            <a:spLocks noGrp="1"/>
          </p:cNvSpPr>
          <p:nvPr>
            <p:ph type="body" sz="quarter" idx="12"/>
          </p:nvPr>
        </p:nvSpPr>
        <p:spPr>
          <a:xfrm>
            <a:off x="2368680" y="169213"/>
            <a:ext cx="9639877" cy="216692"/>
          </a:xfrm>
        </p:spPr>
        <p:txBody>
          <a:bodyPr/>
          <a:lstStyle/>
          <a:p>
            <a:r>
              <a:rPr lang="en-NL"/>
              <a:t>MODEL ATTACKS</a:t>
            </a:r>
          </a:p>
        </p:txBody>
      </p:sp>
      <p:sp>
        <p:nvSpPr>
          <p:cNvPr id="3" name="Title 2">
            <a:extLst>
              <a:ext uri="{FF2B5EF4-FFF2-40B4-BE49-F238E27FC236}">
                <a16:creationId xmlns:a16="http://schemas.microsoft.com/office/drawing/2014/main" id="{015728C6-403F-BEE8-2630-DC02693E5D10}"/>
              </a:ext>
            </a:extLst>
          </p:cNvPr>
          <p:cNvSpPr>
            <a:spLocks noGrp="1"/>
          </p:cNvSpPr>
          <p:nvPr>
            <p:ph type="title"/>
          </p:nvPr>
        </p:nvSpPr>
        <p:spPr/>
        <p:txBody>
          <a:bodyPr/>
          <a:lstStyle/>
          <a:p>
            <a:r>
              <a:rPr lang="en-NL"/>
              <a:t>Membership inference</a:t>
            </a:r>
          </a:p>
        </p:txBody>
      </p:sp>
      <p:pic>
        <p:nvPicPr>
          <p:cNvPr id="4" name="Picture 3">
            <a:extLst>
              <a:ext uri="{FF2B5EF4-FFF2-40B4-BE49-F238E27FC236}">
                <a16:creationId xmlns:a16="http://schemas.microsoft.com/office/drawing/2014/main" id="{7108BF47-D9C1-2087-D4F2-38BF2CFF2ABC}"/>
              </a:ext>
            </a:extLst>
          </p:cNvPr>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923888" y="1959414"/>
            <a:ext cx="2532752" cy="1504687"/>
          </a:xfrm>
          <a:prstGeom prst="rect">
            <a:avLst/>
          </a:prstGeom>
        </p:spPr>
      </p:pic>
      <p:pic>
        <p:nvPicPr>
          <p:cNvPr id="9" name="Picture 8">
            <a:extLst>
              <a:ext uri="{FF2B5EF4-FFF2-40B4-BE49-F238E27FC236}">
                <a16:creationId xmlns:a16="http://schemas.microsoft.com/office/drawing/2014/main" id="{AF008F40-06A1-6727-D3D6-99AB6A109CA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46225" y="1580171"/>
            <a:ext cx="2123566" cy="2144265"/>
          </a:xfrm>
          <a:prstGeom prst="rect">
            <a:avLst/>
          </a:prstGeom>
        </p:spPr>
      </p:pic>
      <p:sp>
        <p:nvSpPr>
          <p:cNvPr id="11" name="TextBox 10">
            <a:extLst>
              <a:ext uri="{FF2B5EF4-FFF2-40B4-BE49-F238E27FC236}">
                <a16:creationId xmlns:a16="http://schemas.microsoft.com/office/drawing/2014/main" id="{1F4F285A-4DA6-9C18-9328-16ECB44A3332}"/>
              </a:ext>
            </a:extLst>
          </p:cNvPr>
          <p:cNvSpPr txBox="1"/>
          <p:nvPr/>
        </p:nvSpPr>
        <p:spPr>
          <a:xfrm>
            <a:off x="1155919" y="3945996"/>
            <a:ext cx="1086023" cy="420884"/>
          </a:xfrm>
          <a:prstGeom prst="rect">
            <a:avLst/>
          </a:prstGeom>
          <a:noFill/>
        </p:spPr>
        <p:txBody>
          <a:bodyPr wrap="none" lIns="90000" rtlCol="0" anchor="t">
            <a:spAutoFit/>
          </a:bodyPr>
          <a:lstStyle/>
          <a:p>
            <a:pPr algn="l">
              <a:lnSpc>
                <a:spcPct val="113000"/>
              </a:lnSpc>
            </a:pPr>
            <a:r>
              <a:rPr lang="en-NL" sz="2000" b="1" dirty="0" err="1">
                <a:solidFill>
                  <a:schemeClr val="tx2"/>
                </a:solidFill>
              </a:rPr>
              <a:t>Train set</a:t>
            </a:r>
          </a:p>
        </p:txBody>
      </p:sp>
      <p:sp>
        <p:nvSpPr>
          <p:cNvPr id="14" name="TextBox 13">
            <a:extLst>
              <a:ext uri="{FF2B5EF4-FFF2-40B4-BE49-F238E27FC236}">
                <a16:creationId xmlns:a16="http://schemas.microsoft.com/office/drawing/2014/main" id="{35BE653B-394E-CDF8-3E3E-A544E2724F12}"/>
              </a:ext>
            </a:extLst>
          </p:cNvPr>
          <p:cNvSpPr txBox="1"/>
          <p:nvPr/>
        </p:nvSpPr>
        <p:spPr>
          <a:xfrm>
            <a:off x="3171320" y="3945996"/>
            <a:ext cx="2037887" cy="420884"/>
          </a:xfrm>
          <a:prstGeom prst="rect">
            <a:avLst/>
          </a:prstGeom>
          <a:noFill/>
        </p:spPr>
        <p:txBody>
          <a:bodyPr wrap="none" lIns="90000" rtlCol="0" anchor="t">
            <a:spAutoFit/>
          </a:bodyPr>
          <a:lstStyle/>
          <a:p>
            <a:pPr algn="l">
              <a:lnSpc>
                <a:spcPct val="113000"/>
              </a:lnSpc>
            </a:pPr>
            <a:r>
              <a:rPr lang="en-NL" sz="2000" b="1" dirty="0" err="1">
                <a:solidFill>
                  <a:schemeClr val="tx2"/>
                </a:solidFill>
              </a:rPr>
              <a:t>Machine learning</a:t>
            </a:r>
          </a:p>
        </p:txBody>
      </p:sp>
      <p:pic>
        <p:nvPicPr>
          <p:cNvPr id="22" name="Picture 21">
            <a:extLst>
              <a:ext uri="{FF2B5EF4-FFF2-40B4-BE49-F238E27FC236}">
                <a16:creationId xmlns:a16="http://schemas.microsoft.com/office/drawing/2014/main" id="{63587F94-8246-13AB-F98A-D91AC00C0C7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274018" y="5110818"/>
            <a:ext cx="633934" cy="704463"/>
          </a:xfrm>
          <a:prstGeom prst="rect">
            <a:avLst/>
          </a:prstGeom>
        </p:spPr>
      </p:pic>
      <p:pic>
        <p:nvPicPr>
          <p:cNvPr id="33" name="Picture 32">
            <a:extLst>
              <a:ext uri="{FF2B5EF4-FFF2-40B4-BE49-F238E27FC236}">
                <a16:creationId xmlns:a16="http://schemas.microsoft.com/office/drawing/2014/main" id="{0C332D8C-C858-2954-E678-52F8F041DB42}"/>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274017" y="3965323"/>
            <a:ext cx="633934" cy="685928"/>
          </a:xfrm>
          <a:prstGeom prst="rect">
            <a:avLst/>
          </a:prstGeom>
        </p:spPr>
      </p:pic>
      <p:pic>
        <p:nvPicPr>
          <p:cNvPr id="34" name="Picture 33">
            <a:extLst>
              <a:ext uri="{FF2B5EF4-FFF2-40B4-BE49-F238E27FC236}">
                <a16:creationId xmlns:a16="http://schemas.microsoft.com/office/drawing/2014/main" id="{74C8E730-E86C-5CBB-7919-477252DA4DE5}"/>
              </a:ext>
            </a:extLst>
          </p:cNvPr>
          <p:cNvPicPr>
            <a:picLocks noChangeAspect="1"/>
          </p:cNvPicPr>
          <p:nvPr/>
        </p:nvPicPr>
        <p:blipFill>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147471" y="3950910"/>
            <a:ext cx="1203104" cy="714754"/>
          </a:xfrm>
          <a:prstGeom prst="rect">
            <a:avLst/>
          </a:prstGeom>
        </p:spPr>
      </p:pic>
      <p:sp>
        <p:nvSpPr>
          <p:cNvPr id="35" name="TextBox 34">
            <a:extLst>
              <a:ext uri="{FF2B5EF4-FFF2-40B4-BE49-F238E27FC236}">
                <a16:creationId xmlns:a16="http://schemas.microsoft.com/office/drawing/2014/main" id="{5D9FFC88-5A58-9A22-D32F-C4FEC1A31FBD}"/>
              </a:ext>
            </a:extLst>
          </p:cNvPr>
          <p:cNvSpPr txBox="1"/>
          <p:nvPr/>
        </p:nvSpPr>
        <p:spPr>
          <a:xfrm>
            <a:off x="5398119" y="2367131"/>
            <a:ext cx="784338" cy="633443"/>
          </a:xfrm>
          <a:prstGeom prst="rect">
            <a:avLst/>
          </a:prstGeom>
          <a:noFill/>
        </p:spPr>
        <p:txBody>
          <a:bodyPr wrap="none" lIns="90000" rtlCol="0" anchor="t">
            <a:spAutoFit/>
          </a:bodyPr>
          <a:lstStyle/>
          <a:p>
            <a:pPr algn="ctr">
              <a:lnSpc>
                <a:spcPct val="113000"/>
              </a:lnSpc>
            </a:pPr>
            <a:r>
              <a:rPr lang="en-NL" sz="1600" dirty="0" err="1">
                <a:solidFill>
                  <a:schemeClr val="tx2"/>
                </a:solidFill>
              </a:rPr>
              <a:t>Smiling</a:t>
            </a:r>
            <a:br>
              <a:rPr lang="en-NL" sz="1600" dirty="0" err="1">
                <a:solidFill>
                  <a:schemeClr val="tx2"/>
                </a:solidFill>
              </a:rPr>
            </a:br>
            <a:r>
              <a:rPr lang="en-NL" sz="1600" dirty="0" err="1">
                <a:solidFill>
                  <a:schemeClr val="tx2"/>
                </a:solidFill>
              </a:rPr>
              <a:t>Yes/No</a:t>
            </a:r>
          </a:p>
        </p:txBody>
      </p:sp>
      <p:sp>
        <p:nvSpPr>
          <p:cNvPr id="36" name="TextBox 35">
            <a:extLst>
              <a:ext uri="{FF2B5EF4-FFF2-40B4-BE49-F238E27FC236}">
                <a16:creationId xmlns:a16="http://schemas.microsoft.com/office/drawing/2014/main" id="{50441538-AF3D-21F4-87B1-BC985F731251}"/>
              </a:ext>
            </a:extLst>
          </p:cNvPr>
          <p:cNvSpPr txBox="1"/>
          <p:nvPr/>
        </p:nvSpPr>
        <p:spPr>
          <a:xfrm>
            <a:off x="940374" y="2036367"/>
            <a:ext cx="282598" cy="355225"/>
          </a:xfrm>
          <a:prstGeom prst="rect">
            <a:avLst/>
          </a:prstGeom>
          <a:noFill/>
        </p:spPr>
        <p:txBody>
          <a:bodyPr wrap="none" lIns="90000" rtlCol="0" anchor="t">
            <a:spAutoFit/>
          </a:bodyPr>
          <a:lstStyle/>
          <a:p>
            <a:pPr algn="l">
              <a:lnSpc>
                <a:spcPct val="113000"/>
              </a:lnSpc>
            </a:pPr>
            <a:r>
              <a:rPr lang="en-NL" sz="1600" dirty="0" err="1">
                <a:solidFill>
                  <a:schemeClr val="bg1"/>
                </a:solidFill>
              </a:rPr>
              <a:t>Y</a:t>
            </a:r>
          </a:p>
        </p:txBody>
      </p:sp>
      <p:sp>
        <p:nvSpPr>
          <p:cNvPr id="37" name="TextBox 36">
            <a:extLst>
              <a:ext uri="{FF2B5EF4-FFF2-40B4-BE49-F238E27FC236}">
                <a16:creationId xmlns:a16="http://schemas.microsoft.com/office/drawing/2014/main" id="{10B84AB6-B8F8-88B3-B46B-D7A0C53434D2}"/>
              </a:ext>
            </a:extLst>
          </p:cNvPr>
          <p:cNvSpPr txBox="1"/>
          <p:nvPr/>
        </p:nvSpPr>
        <p:spPr>
          <a:xfrm>
            <a:off x="1641728" y="2734936"/>
            <a:ext cx="282598" cy="355225"/>
          </a:xfrm>
          <a:prstGeom prst="rect">
            <a:avLst/>
          </a:prstGeom>
          <a:noFill/>
        </p:spPr>
        <p:txBody>
          <a:bodyPr wrap="none" lIns="90000" rtlCol="0" anchor="t">
            <a:spAutoFit/>
          </a:bodyPr>
          <a:lstStyle/>
          <a:p>
            <a:pPr algn="l">
              <a:lnSpc>
                <a:spcPct val="113000"/>
              </a:lnSpc>
            </a:pPr>
            <a:r>
              <a:rPr lang="en-NL" sz="1600" dirty="0" err="1">
                <a:solidFill>
                  <a:schemeClr val="bg1"/>
                </a:solidFill>
              </a:rPr>
              <a:t>Y</a:t>
            </a:r>
          </a:p>
        </p:txBody>
      </p:sp>
      <p:sp>
        <p:nvSpPr>
          <p:cNvPr id="38" name="TextBox 37">
            <a:extLst>
              <a:ext uri="{FF2B5EF4-FFF2-40B4-BE49-F238E27FC236}">
                <a16:creationId xmlns:a16="http://schemas.microsoft.com/office/drawing/2014/main" id="{945B8059-B48A-4C4C-496C-D23B9A04B3EF}"/>
              </a:ext>
            </a:extLst>
          </p:cNvPr>
          <p:cNvSpPr txBox="1"/>
          <p:nvPr/>
        </p:nvSpPr>
        <p:spPr>
          <a:xfrm>
            <a:off x="2357333" y="2752426"/>
            <a:ext cx="282598" cy="355225"/>
          </a:xfrm>
          <a:prstGeom prst="rect">
            <a:avLst/>
          </a:prstGeom>
          <a:noFill/>
        </p:spPr>
        <p:txBody>
          <a:bodyPr wrap="none" lIns="90000" rtlCol="0" anchor="t">
            <a:spAutoFit/>
          </a:bodyPr>
          <a:lstStyle/>
          <a:p>
            <a:pPr algn="l">
              <a:lnSpc>
                <a:spcPct val="113000"/>
              </a:lnSpc>
            </a:pPr>
            <a:r>
              <a:rPr lang="en-NL" sz="1600" dirty="0" err="1">
                <a:solidFill>
                  <a:schemeClr val="bg1"/>
                </a:solidFill>
              </a:rPr>
              <a:t>Y</a:t>
            </a:r>
          </a:p>
        </p:txBody>
      </p:sp>
      <p:sp>
        <p:nvSpPr>
          <p:cNvPr id="39" name="TextBox 38">
            <a:extLst>
              <a:ext uri="{FF2B5EF4-FFF2-40B4-BE49-F238E27FC236}">
                <a16:creationId xmlns:a16="http://schemas.microsoft.com/office/drawing/2014/main" id="{4F00A310-151A-3AAD-80F4-D3C66096AA46}"/>
              </a:ext>
            </a:extLst>
          </p:cNvPr>
          <p:cNvSpPr txBox="1"/>
          <p:nvPr/>
        </p:nvSpPr>
        <p:spPr>
          <a:xfrm>
            <a:off x="2329044" y="3430743"/>
            <a:ext cx="282598" cy="355225"/>
          </a:xfrm>
          <a:prstGeom prst="rect">
            <a:avLst/>
          </a:prstGeom>
          <a:noFill/>
        </p:spPr>
        <p:txBody>
          <a:bodyPr wrap="none" lIns="90000" rtlCol="0" anchor="t">
            <a:spAutoFit/>
          </a:bodyPr>
          <a:lstStyle/>
          <a:p>
            <a:pPr algn="l">
              <a:lnSpc>
                <a:spcPct val="113000"/>
              </a:lnSpc>
            </a:pPr>
            <a:r>
              <a:rPr lang="en-NL" sz="1600" dirty="0" err="1">
                <a:solidFill>
                  <a:schemeClr val="bg1"/>
                </a:solidFill>
              </a:rPr>
              <a:t>Y</a:t>
            </a:r>
          </a:p>
        </p:txBody>
      </p:sp>
      <p:sp>
        <p:nvSpPr>
          <p:cNvPr id="40" name="TextBox 39">
            <a:extLst>
              <a:ext uri="{FF2B5EF4-FFF2-40B4-BE49-F238E27FC236}">
                <a16:creationId xmlns:a16="http://schemas.microsoft.com/office/drawing/2014/main" id="{0A5E8809-D1AB-35D8-8963-6D0207CF8FA8}"/>
              </a:ext>
            </a:extLst>
          </p:cNvPr>
          <p:cNvSpPr txBox="1"/>
          <p:nvPr/>
        </p:nvSpPr>
        <p:spPr>
          <a:xfrm>
            <a:off x="2360490" y="2049396"/>
            <a:ext cx="316262" cy="355225"/>
          </a:xfrm>
          <a:prstGeom prst="rect">
            <a:avLst/>
          </a:prstGeom>
          <a:noFill/>
        </p:spPr>
        <p:txBody>
          <a:bodyPr wrap="none" lIns="90000" rtlCol="0" anchor="t">
            <a:spAutoFit/>
          </a:bodyPr>
          <a:lstStyle/>
          <a:p>
            <a:pPr algn="l">
              <a:lnSpc>
                <a:spcPct val="113000"/>
              </a:lnSpc>
            </a:pPr>
            <a:r>
              <a:rPr lang="en-NL" sz="1600" dirty="0" err="1">
                <a:solidFill>
                  <a:schemeClr val="bg1"/>
                </a:solidFill>
              </a:rPr>
              <a:t>N</a:t>
            </a:r>
          </a:p>
        </p:txBody>
      </p:sp>
      <p:sp>
        <p:nvSpPr>
          <p:cNvPr id="41" name="TextBox 40">
            <a:extLst>
              <a:ext uri="{FF2B5EF4-FFF2-40B4-BE49-F238E27FC236}">
                <a16:creationId xmlns:a16="http://schemas.microsoft.com/office/drawing/2014/main" id="{A5F0D74A-B64F-9AA8-FD71-99CF185C5FBE}"/>
              </a:ext>
            </a:extLst>
          </p:cNvPr>
          <p:cNvSpPr txBox="1"/>
          <p:nvPr/>
        </p:nvSpPr>
        <p:spPr>
          <a:xfrm>
            <a:off x="1706262" y="2036366"/>
            <a:ext cx="282598" cy="355225"/>
          </a:xfrm>
          <a:prstGeom prst="rect">
            <a:avLst/>
          </a:prstGeom>
          <a:noFill/>
        </p:spPr>
        <p:txBody>
          <a:bodyPr wrap="none" lIns="90000" rtlCol="0" anchor="t">
            <a:spAutoFit/>
          </a:bodyPr>
          <a:lstStyle/>
          <a:p>
            <a:pPr algn="l">
              <a:lnSpc>
                <a:spcPct val="113000"/>
              </a:lnSpc>
            </a:pPr>
            <a:r>
              <a:rPr lang="en-NL" sz="1600" dirty="0" err="1">
                <a:solidFill>
                  <a:schemeClr val="bg1"/>
                </a:solidFill>
              </a:rPr>
              <a:t>Y</a:t>
            </a:r>
          </a:p>
        </p:txBody>
      </p:sp>
      <p:sp>
        <p:nvSpPr>
          <p:cNvPr id="42" name="TextBox 41">
            <a:extLst>
              <a:ext uri="{FF2B5EF4-FFF2-40B4-BE49-F238E27FC236}">
                <a16:creationId xmlns:a16="http://schemas.microsoft.com/office/drawing/2014/main" id="{FD15DD6E-7D9F-5BCA-5123-F2FB7ADF77FC}"/>
              </a:ext>
            </a:extLst>
          </p:cNvPr>
          <p:cNvSpPr txBox="1"/>
          <p:nvPr/>
        </p:nvSpPr>
        <p:spPr>
          <a:xfrm>
            <a:off x="988635" y="2734935"/>
            <a:ext cx="316262" cy="355225"/>
          </a:xfrm>
          <a:prstGeom prst="rect">
            <a:avLst/>
          </a:prstGeom>
          <a:noFill/>
        </p:spPr>
        <p:txBody>
          <a:bodyPr wrap="none" lIns="90000" rtlCol="0" anchor="t">
            <a:spAutoFit/>
          </a:bodyPr>
          <a:lstStyle/>
          <a:p>
            <a:pPr algn="l">
              <a:lnSpc>
                <a:spcPct val="113000"/>
              </a:lnSpc>
            </a:pPr>
            <a:r>
              <a:rPr lang="en-NL" sz="1600" dirty="0" err="1">
                <a:solidFill>
                  <a:schemeClr val="bg1"/>
                </a:solidFill>
              </a:rPr>
              <a:t>N</a:t>
            </a:r>
          </a:p>
        </p:txBody>
      </p:sp>
      <p:sp>
        <p:nvSpPr>
          <p:cNvPr id="43" name="TextBox 42">
            <a:extLst>
              <a:ext uri="{FF2B5EF4-FFF2-40B4-BE49-F238E27FC236}">
                <a16:creationId xmlns:a16="http://schemas.microsoft.com/office/drawing/2014/main" id="{CC47B008-4BFF-FA4D-9901-64066F711F12}"/>
              </a:ext>
            </a:extLst>
          </p:cNvPr>
          <p:cNvSpPr txBox="1"/>
          <p:nvPr/>
        </p:nvSpPr>
        <p:spPr>
          <a:xfrm>
            <a:off x="959125" y="3438058"/>
            <a:ext cx="316262" cy="355225"/>
          </a:xfrm>
          <a:prstGeom prst="rect">
            <a:avLst/>
          </a:prstGeom>
          <a:noFill/>
        </p:spPr>
        <p:txBody>
          <a:bodyPr wrap="none" lIns="90000" rtlCol="0" anchor="t">
            <a:spAutoFit/>
          </a:bodyPr>
          <a:lstStyle/>
          <a:p>
            <a:pPr algn="l">
              <a:lnSpc>
                <a:spcPct val="113000"/>
              </a:lnSpc>
            </a:pPr>
            <a:r>
              <a:rPr lang="en-NL" sz="1600" dirty="0" err="1">
                <a:solidFill>
                  <a:schemeClr val="bg1"/>
                </a:solidFill>
              </a:rPr>
              <a:t>N</a:t>
            </a:r>
          </a:p>
        </p:txBody>
      </p:sp>
      <p:sp>
        <p:nvSpPr>
          <p:cNvPr id="44" name="TextBox 43">
            <a:extLst>
              <a:ext uri="{FF2B5EF4-FFF2-40B4-BE49-F238E27FC236}">
                <a16:creationId xmlns:a16="http://schemas.microsoft.com/office/drawing/2014/main" id="{37B5AB8D-CB8F-68C0-1CAF-80F900FD5FE3}"/>
              </a:ext>
            </a:extLst>
          </p:cNvPr>
          <p:cNvSpPr txBox="1"/>
          <p:nvPr/>
        </p:nvSpPr>
        <p:spPr>
          <a:xfrm>
            <a:off x="1682222" y="3433506"/>
            <a:ext cx="316262" cy="355225"/>
          </a:xfrm>
          <a:prstGeom prst="rect">
            <a:avLst/>
          </a:prstGeom>
          <a:noFill/>
        </p:spPr>
        <p:txBody>
          <a:bodyPr wrap="none" lIns="90000" rtlCol="0" anchor="t">
            <a:spAutoFit/>
          </a:bodyPr>
          <a:lstStyle/>
          <a:p>
            <a:pPr algn="l">
              <a:lnSpc>
                <a:spcPct val="113000"/>
              </a:lnSpc>
            </a:pPr>
            <a:r>
              <a:rPr lang="en-NL" sz="1600" dirty="0" err="1">
                <a:solidFill>
                  <a:schemeClr val="bg1"/>
                </a:solidFill>
              </a:rPr>
              <a:t>N</a:t>
            </a:r>
          </a:p>
        </p:txBody>
      </p:sp>
      <p:pic>
        <p:nvPicPr>
          <p:cNvPr id="45" name="Picture 44">
            <a:extLst>
              <a:ext uri="{FF2B5EF4-FFF2-40B4-BE49-F238E27FC236}">
                <a16:creationId xmlns:a16="http://schemas.microsoft.com/office/drawing/2014/main" id="{40EFFFBE-143E-A584-8F31-F0A48C9A25EC}"/>
              </a:ext>
            </a:extLst>
          </p:cNvPr>
          <p:cNvPicPr>
            <a:picLocks noChangeAspect="1"/>
          </p:cNvPicPr>
          <p:nvPr/>
        </p:nvPicPr>
        <p:blipFill>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147471" y="5156674"/>
            <a:ext cx="1203104" cy="714754"/>
          </a:xfrm>
          <a:prstGeom prst="rect">
            <a:avLst/>
          </a:prstGeom>
        </p:spPr>
      </p:pic>
      <p:sp>
        <p:nvSpPr>
          <p:cNvPr id="46" name="TextBox 45">
            <a:extLst>
              <a:ext uri="{FF2B5EF4-FFF2-40B4-BE49-F238E27FC236}">
                <a16:creationId xmlns:a16="http://schemas.microsoft.com/office/drawing/2014/main" id="{899E560B-9599-EEE7-8331-8E9C001F6C06}"/>
              </a:ext>
            </a:extLst>
          </p:cNvPr>
          <p:cNvSpPr txBox="1"/>
          <p:nvPr/>
        </p:nvSpPr>
        <p:spPr>
          <a:xfrm>
            <a:off x="9350575" y="4108729"/>
            <a:ext cx="2609132" cy="355225"/>
          </a:xfrm>
          <a:prstGeom prst="rect">
            <a:avLst/>
          </a:prstGeom>
          <a:noFill/>
        </p:spPr>
        <p:txBody>
          <a:bodyPr wrap="none" lIns="90000" rtlCol="0" anchor="t">
            <a:spAutoFit/>
          </a:bodyPr>
          <a:lstStyle/>
          <a:p>
            <a:pPr algn="l">
              <a:lnSpc>
                <a:spcPct val="113000"/>
              </a:lnSpc>
            </a:pPr>
            <a:r>
              <a:rPr lang="en-NL" sz="1600" dirty="0" err="1">
                <a:solidFill>
                  <a:schemeClr val="tx2"/>
                </a:solidFill>
              </a:rPr>
              <a:t>Smiling No, </a:t>
            </a:r>
            <a:r>
              <a:rPr lang="en-NL" sz="1600" b="1" dirty="0" err="1">
                <a:solidFill>
                  <a:schemeClr val="tx2"/>
                </a:solidFill>
              </a:rPr>
              <a:t>100% confidence</a:t>
            </a:r>
          </a:p>
        </p:txBody>
      </p:sp>
      <p:sp>
        <p:nvSpPr>
          <p:cNvPr id="47" name="TextBox 46">
            <a:extLst>
              <a:ext uri="{FF2B5EF4-FFF2-40B4-BE49-F238E27FC236}">
                <a16:creationId xmlns:a16="http://schemas.microsoft.com/office/drawing/2014/main" id="{782688D8-ED8B-A363-44B0-37944B8B3E63}"/>
              </a:ext>
            </a:extLst>
          </p:cNvPr>
          <p:cNvSpPr txBox="1"/>
          <p:nvPr/>
        </p:nvSpPr>
        <p:spPr>
          <a:xfrm>
            <a:off x="9350575" y="5285438"/>
            <a:ext cx="2513915" cy="355225"/>
          </a:xfrm>
          <a:prstGeom prst="rect">
            <a:avLst/>
          </a:prstGeom>
          <a:noFill/>
        </p:spPr>
        <p:txBody>
          <a:bodyPr wrap="none" lIns="90000" rtlCol="0" anchor="t">
            <a:spAutoFit/>
          </a:bodyPr>
          <a:lstStyle/>
          <a:p>
            <a:pPr algn="l">
              <a:lnSpc>
                <a:spcPct val="113000"/>
              </a:lnSpc>
            </a:pPr>
            <a:r>
              <a:rPr lang="en-NL" sz="1600" dirty="0" err="1">
                <a:solidFill>
                  <a:schemeClr val="tx2"/>
                </a:solidFill>
              </a:rPr>
              <a:t>Smiling Yes, 80% confidence</a:t>
            </a:r>
          </a:p>
        </p:txBody>
      </p:sp>
      <p:sp>
        <p:nvSpPr>
          <p:cNvPr id="48" name="Oval 47">
            <a:extLst>
              <a:ext uri="{FF2B5EF4-FFF2-40B4-BE49-F238E27FC236}">
                <a16:creationId xmlns:a16="http://schemas.microsoft.com/office/drawing/2014/main" id="{DA06D038-F637-1B8D-E67A-5CA8914D892F}"/>
              </a:ext>
            </a:extLst>
          </p:cNvPr>
          <p:cNvSpPr/>
          <p:nvPr/>
        </p:nvSpPr>
        <p:spPr>
          <a:xfrm>
            <a:off x="6940753" y="3564788"/>
            <a:ext cx="1360627" cy="1360627"/>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NL" sz="1600" dirty="0" err="1">
              <a:solidFill>
                <a:schemeClr val="bg1"/>
              </a:solidFill>
            </a:endParaRPr>
          </a:p>
        </p:txBody>
      </p:sp>
      <p:sp>
        <p:nvSpPr>
          <p:cNvPr id="49" name="Oval 48">
            <a:extLst>
              <a:ext uri="{FF2B5EF4-FFF2-40B4-BE49-F238E27FC236}">
                <a16:creationId xmlns:a16="http://schemas.microsoft.com/office/drawing/2014/main" id="{8B2D998A-E616-CA7D-58B8-E4CD5FF3C59F}"/>
              </a:ext>
            </a:extLst>
          </p:cNvPr>
          <p:cNvSpPr/>
          <p:nvPr/>
        </p:nvSpPr>
        <p:spPr>
          <a:xfrm>
            <a:off x="137020" y="1959414"/>
            <a:ext cx="1360627" cy="1360627"/>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NL" sz="1600" dirty="0" err="1">
              <a:solidFill>
                <a:schemeClr val="bg1"/>
              </a:solidFill>
            </a:endParaRPr>
          </a:p>
        </p:txBody>
      </p:sp>
      <p:pic>
        <p:nvPicPr>
          <p:cNvPr id="50" name="Picture 2" descr="Icon Vector Hacker PNG Transparent Background, Free Download #37219 -  FreeIconsPNG">
            <a:extLst>
              <a:ext uri="{FF2B5EF4-FFF2-40B4-BE49-F238E27FC236}">
                <a16:creationId xmlns:a16="http://schemas.microsoft.com/office/drawing/2014/main" id="{77EBD9EA-73A1-1607-02CD-68BDB6A6BC8D}"/>
              </a:ext>
            </a:extLst>
          </p:cNvPr>
          <p:cNvPicPr>
            <a:picLocks noChangeAspect="1" noChangeArrowheads="1"/>
          </p:cNvPicPr>
          <p:nvPr/>
        </p:nvPicPr>
        <p:blipFill rotWithShape="1">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6393153" y="4629346"/>
            <a:ext cx="641344" cy="481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051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87B99B-3099-2B8E-8669-C45FAF8FDD30}"/>
              </a:ext>
            </a:extLst>
          </p:cNvPr>
          <p:cNvSpPr>
            <a:spLocks noGrp="1"/>
          </p:cNvSpPr>
          <p:nvPr>
            <p:ph type="sldNum" sz="quarter" idx="4"/>
          </p:nvPr>
        </p:nvSpPr>
        <p:spPr/>
        <p:txBody>
          <a:bodyPr/>
          <a:lstStyle/>
          <a:p>
            <a:fld id="{E242BD21-9B61-2246-BCB1-4BE5E1BEBE1C}" type="slidenum">
              <a:rPr lang="en-US" smtClean="0"/>
              <a:pPr/>
              <a:t>15</a:t>
            </a:fld>
            <a:endParaRPr lang="en-US"/>
          </a:p>
        </p:txBody>
      </p:sp>
      <p:sp>
        <p:nvSpPr>
          <p:cNvPr id="68" name="Text Placeholder 67">
            <a:extLst>
              <a:ext uri="{FF2B5EF4-FFF2-40B4-BE49-F238E27FC236}">
                <a16:creationId xmlns:a16="http://schemas.microsoft.com/office/drawing/2014/main" id="{D460A0C0-320A-C070-BE7E-0FA7A790C225}"/>
              </a:ext>
            </a:extLst>
          </p:cNvPr>
          <p:cNvSpPr>
            <a:spLocks noGrp="1"/>
          </p:cNvSpPr>
          <p:nvPr>
            <p:ph type="body" sz="quarter" idx="12"/>
          </p:nvPr>
        </p:nvSpPr>
        <p:spPr>
          <a:xfrm>
            <a:off x="2368680" y="169213"/>
            <a:ext cx="9639877" cy="216692"/>
          </a:xfrm>
        </p:spPr>
        <p:txBody>
          <a:bodyPr/>
          <a:lstStyle/>
          <a:p>
            <a:r>
              <a:rPr lang="en-NL"/>
              <a:t>MODEL ATTACKS</a:t>
            </a:r>
          </a:p>
        </p:txBody>
      </p:sp>
      <p:sp>
        <p:nvSpPr>
          <p:cNvPr id="3" name="Title 2">
            <a:extLst>
              <a:ext uri="{FF2B5EF4-FFF2-40B4-BE49-F238E27FC236}">
                <a16:creationId xmlns:a16="http://schemas.microsoft.com/office/drawing/2014/main" id="{313A27C7-99A9-BB4F-6D49-E5652FBE1AE3}"/>
              </a:ext>
            </a:extLst>
          </p:cNvPr>
          <p:cNvSpPr>
            <a:spLocks noGrp="1"/>
          </p:cNvSpPr>
          <p:nvPr>
            <p:ph type="title"/>
          </p:nvPr>
        </p:nvSpPr>
        <p:spPr/>
        <p:txBody>
          <a:bodyPr/>
          <a:lstStyle/>
          <a:p>
            <a:r>
              <a:rPr lang="en-NL"/>
              <a:t>Model theft</a:t>
            </a:r>
          </a:p>
        </p:txBody>
      </p:sp>
      <p:cxnSp>
        <p:nvCxnSpPr>
          <p:cNvPr id="4" name="Elbow Connector 3">
            <a:extLst>
              <a:ext uri="{FF2B5EF4-FFF2-40B4-BE49-F238E27FC236}">
                <a16:creationId xmlns:a16="http://schemas.microsoft.com/office/drawing/2014/main" id="{A5097247-22C4-5B7C-1DBC-0C983F7B94EC}"/>
              </a:ext>
            </a:extLst>
          </p:cNvPr>
          <p:cNvCxnSpPr>
            <a:cxnSpLocks/>
            <a:endCxn id="26" idx="1"/>
          </p:cNvCxnSpPr>
          <p:nvPr/>
        </p:nvCxnSpPr>
        <p:spPr>
          <a:xfrm>
            <a:off x="2520176" y="3187617"/>
            <a:ext cx="3843529" cy="2058413"/>
          </a:xfrm>
          <a:prstGeom prst="bentConnector3">
            <a:avLst>
              <a:gd name="adj1" fmla="val 388"/>
            </a:avLst>
          </a:prstGeom>
          <a:ln w="57150">
            <a:solidFill>
              <a:srgbClr val="B3BECD"/>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B387699-6742-A919-7D0A-1186E28E1DF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68076" y="1183565"/>
            <a:ext cx="2131891" cy="2138284"/>
          </a:xfrm>
          <a:prstGeom prst="rect">
            <a:avLst/>
          </a:prstGeom>
        </p:spPr>
      </p:pic>
      <p:sp>
        <p:nvSpPr>
          <p:cNvPr id="7" name="TextBox 6">
            <a:extLst>
              <a:ext uri="{FF2B5EF4-FFF2-40B4-BE49-F238E27FC236}">
                <a16:creationId xmlns:a16="http://schemas.microsoft.com/office/drawing/2014/main" id="{591301CD-FEDA-0055-E679-C687946382D1}"/>
              </a:ext>
            </a:extLst>
          </p:cNvPr>
          <p:cNvSpPr txBox="1"/>
          <p:nvPr/>
        </p:nvSpPr>
        <p:spPr>
          <a:xfrm>
            <a:off x="1155919" y="3446310"/>
            <a:ext cx="1130459" cy="420884"/>
          </a:xfrm>
          <a:prstGeom prst="rect">
            <a:avLst/>
          </a:prstGeom>
          <a:noFill/>
        </p:spPr>
        <p:txBody>
          <a:bodyPr wrap="none" lIns="90000" rtlCol="0" anchor="t">
            <a:spAutoFit/>
          </a:bodyPr>
          <a:lstStyle/>
          <a:p>
            <a:pPr algn="l">
              <a:lnSpc>
                <a:spcPct val="113000"/>
              </a:lnSpc>
            </a:pPr>
            <a:r>
              <a:rPr lang="en-NL" sz="2000" b="1" dirty="0" err="1">
                <a:solidFill>
                  <a:schemeClr val="tx2"/>
                </a:solidFill>
              </a:rPr>
              <a:t>Input set</a:t>
            </a:r>
          </a:p>
        </p:txBody>
      </p:sp>
      <p:sp>
        <p:nvSpPr>
          <p:cNvPr id="8" name="TextBox 7">
            <a:extLst>
              <a:ext uri="{FF2B5EF4-FFF2-40B4-BE49-F238E27FC236}">
                <a16:creationId xmlns:a16="http://schemas.microsoft.com/office/drawing/2014/main" id="{2B012783-B7F0-C41C-9575-0D3F074B4BDB}"/>
              </a:ext>
            </a:extLst>
          </p:cNvPr>
          <p:cNvSpPr txBox="1"/>
          <p:nvPr/>
        </p:nvSpPr>
        <p:spPr>
          <a:xfrm>
            <a:off x="3125603" y="3446310"/>
            <a:ext cx="1920034" cy="1116459"/>
          </a:xfrm>
          <a:prstGeom prst="rect">
            <a:avLst/>
          </a:prstGeom>
          <a:noFill/>
        </p:spPr>
        <p:txBody>
          <a:bodyPr wrap="none" lIns="90000" rtlCol="0" anchor="t">
            <a:spAutoFit/>
          </a:bodyPr>
          <a:lstStyle/>
          <a:p>
            <a:pPr algn="l">
              <a:lnSpc>
                <a:spcPct val="113000"/>
              </a:lnSpc>
            </a:pPr>
            <a:r>
              <a:rPr lang="en-NL" sz="2000" b="1" dirty="0" err="1">
                <a:solidFill>
                  <a:schemeClr val="tx2"/>
                </a:solidFill>
              </a:rPr>
              <a:t>Confidential</a:t>
            </a:r>
            <a:br>
              <a:rPr lang="en-NL" sz="2000" b="1" dirty="0" err="1">
                <a:solidFill>
                  <a:schemeClr val="tx2"/>
                </a:solidFill>
              </a:rPr>
            </a:br>
            <a:r>
              <a:rPr lang="en-NL" sz="2000" b="1" dirty="0" err="1">
                <a:solidFill>
                  <a:schemeClr val="tx2"/>
                </a:solidFill>
              </a:rPr>
              <a:t>trained machine</a:t>
            </a:r>
            <a:br>
              <a:rPr lang="en-NL" sz="2000" b="1" dirty="0" err="1">
                <a:solidFill>
                  <a:schemeClr val="tx2"/>
                </a:solidFill>
              </a:rPr>
            </a:br>
            <a:r>
              <a:rPr lang="en-NL" sz="2000" b="1" dirty="0" err="1">
                <a:solidFill>
                  <a:schemeClr val="tx2"/>
                </a:solidFill>
              </a:rPr>
              <a:t>learning model</a:t>
            </a:r>
          </a:p>
        </p:txBody>
      </p:sp>
      <p:pic>
        <p:nvPicPr>
          <p:cNvPr id="11" name="Picture 10">
            <a:extLst>
              <a:ext uri="{FF2B5EF4-FFF2-40B4-BE49-F238E27FC236}">
                <a16:creationId xmlns:a16="http://schemas.microsoft.com/office/drawing/2014/main" id="{1AD02A1B-92AB-FC30-ED9F-2C2E726FBEFB}"/>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317219" y="2049332"/>
            <a:ext cx="1203104" cy="714754"/>
          </a:xfrm>
          <a:prstGeom prst="rect">
            <a:avLst/>
          </a:prstGeom>
        </p:spPr>
      </p:pic>
      <p:sp>
        <p:nvSpPr>
          <p:cNvPr id="12" name="TextBox 11">
            <a:extLst>
              <a:ext uri="{FF2B5EF4-FFF2-40B4-BE49-F238E27FC236}">
                <a16:creationId xmlns:a16="http://schemas.microsoft.com/office/drawing/2014/main" id="{E6107F22-8539-5ACA-9016-8FF6E90CDD1C}"/>
              </a:ext>
            </a:extLst>
          </p:cNvPr>
          <p:cNvSpPr txBox="1"/>
          <p:nvPr/>
        </p:nvSpPr>
        <p:spPr>
          <a:xfrm>
            <a:off x="5066732" y="1430701"/>
            <a:ext cx="282598" cy="355225"/>
          </a:xfrm>
          <a:prstGeom prst="rect">
            <a:avLst/>
          </a:prstGeom>
          <a:noFill/>
        </p:spPr>
        <p:txBody>
          <a:bodyPr wrap="none" lIns="90000" rtlCol="0" anchor="t">
            <a:spAutoFit/>
          </a:bodyPr>
          <a:lstStyle/>
          <a:p>
            <a:pPr algn="l">
              <a:lnSpc>
                <a:spcPct val="113000"/>
              </a:lnSpc>
            </a:pPr>
            <a:r>
              <a:rPr lang="en-NL" sz="1600" dirty="0" err="1">
                <a:solidFill>
                  <a:schemeClr val="bg2">
                    <a:lumMod val="50000"/>
                  </a:schemeClr>
                </a:solidFill>
              </a:rPr>
              <a:t>Y</a:t>
            </a:r>
          </a:p>
        </p:txBody>
      </p:sp>
      <p:sp>
        <p:nvSpPr>
          <p:cNvPr id="14" name="TextBox 13">
            <a:extLst>
              <a:ext uri="{FF2B5EF4-FFF2-40B4-BE49-F238E27FC236}">
                <a16:creationId xmlns:a16="http://schemas.microsoft.com/office/drawing/2014/main" id="{211A9718-8DA7-8FC4-3724-FE2FA84584E4}"/>
              </a:ext>
            </a:extLst>
          </p:cNvPr>
          <p:cNvSpPr txBox="1"/>
          <p:nvPr/>
        </p:nvSpPr>
        <p:spPr>
          <a:xfrm>
            <a:off x="5808580" y="2129165"/>
            <a:ext cx="282598" cy="355225"/>
          </a:xfrm>
          <a:prstGeom prst="rect">
            <a:avLst/>
          </a:prstGeom>
          <a:noFill/>
        </p:spPr>
        <p:txBody>
          <a:bodyPr wrap="none" lIns="90000" rtlCol="0" anchor="t">
            <a:spAutoFit/>
          </a:bodyPr>
          <a:lstStyle/>
          <a:p>
            <a:pPr algn="l">
              <a:lnSpc>
                <a:spcPct val="113000"/>
              </a:lnSpc>
            </a:pPr>
            <a:r>
              <a:rPr lang="en-NL" sz="1600" dirty="0" err="1">
                <a:solidFill>
                  <a:schemeClr val="bg2">
                    <a:lumMod val="50000"/>
                  </a:schemeClr>
                </a:solidFill>
              </a:rPr>
              <a:t>Y</a:t>
            </a:r>
          </a:p>
        </p:txBody>
      </p:sp>
      <p:sp>
        <p:nvSpPr>
          <p:cNvPr id="15" name="TextBox 14">
            <a:extLst>
              <a:ext uri="{FF2B5EF4-FFF2-40B4-BE49-F238E27FC236}">
                <a16:creationId xmlns:a16="http://schemas.microsoft.com/office/drawing/2014/main" id="{A83CE1BE-4A12-53AA-98A8-08F8109F3DB6}"/>
              </a:ext>
            </a:extLst>
          </p:cNvPr>
          <p:cNvSpPr txBox="1"/>
          <p:nvPr/>
        </p:nvSpPr>
        <p:spPr>
          <a:xfrm>
            <a:off x="6503086" y="2147890"/>
            <a:ext cx="282598" cy="355225"/>
          </a:xfrm>
          <a:prstGeom prst="rect">
            <a:avLst/>
          </a:prstGeom>
          <a:noFill/>
        </p:spPr>
        <p:txBody>
          <a:bodyPr wrap="none" lIns="90000" rtlCol="0" anchor="t">
            <a:spAutoFit/>
          </a:bodyPr>
          <a:lstStyle/>
          <a:p>
            <a:pPr algn="l">
              <a:lnSpc>
                <a:spcPct val="113000"/>
              </a:lnSpc>
            </a:pPr>
            <a:r>
              <a:rPr lang="en-NL" sz="1600" dirty="0" err="1">
                <a:solidFill>
                  <a:schemeClr val="bg2">
                    <a:lumMod val="50000"/>
                  </a:schemeClr>
                </a:solidFill>
              </a:rPr>
              <a:t>Y</a:t>
            </a:r>
          </a:p>
        </p:txBody>
      </p:sp>
      <p:sp>
        <p:nvSpPr>
          <p:cNvPr id="16" name="TextBox 15">
            <a:extLst>
              <a:ext uri="{FF2B5EF4-FFF2-40B4-BE49-F238E27FC236}">
                <a16:creationId xmlns:a16="http://schemas.microsoft.com/office/drawing/2014/main" id="{07D862EE-2B09-29BF-7302-32AAE120D3B9}"/>
              </a:ext>
            </a:extLst>
          </p:cNvPr>
          <p:cNvSpPr txBox="1"/>
          <p:nvPr/>
        </p:nvSpPr>
        <p:spPr>
          <a:xfrm>
            <a:off x="6479510" y="2825074"/>
            <a:ext cx="316262" cy="355225"/>
          </a:xfrm>
          <a:prstGeom prst="rect">
            <a:avLst/>
          </a:prstGeom>
          <a:noFill/>
        </p:spPr>
        <p:txBody>
          <a:bodyPr wrap="none" lIns="90000" rtlCol="0" anchor="t">
            <a:spAutoFit/>
          </a:bodyPr>
          <a:lstStyle/>
          <a:p>
            <a:pPr algn="l">
              <a:lnSpc>
                <a:spcPct val="113000"/>
              </a:lnSpc>
            </a:pPr>
            <a:r>
              <a:rPr lang="en-NL" sz="1600" dirty="0" err="1">
                <a:solidFill>
                  <a:schemeClr val="bg2">
                    <a:lumMod val="50000"/>
                  </a:schemeClr>
                </a:solidFill>
              </a:rPr>
              <a:t>N</a:t>
            </a:r>
          </a:p>
        </p:txBody>
      </p:sp>
      <p:sp>
        <p:nvSpPr>
          <p:cNvPr id="17" name="TextBox 16">
            <a:extLst>
              <a:ext uri="{FF2B5EF4-FFF2-40B4-BE49-F238E27FC236}">
                <a16:creationId xmlns:a16="http://schemas.microsoft.com/office/drawing/2014/main" id="{6751635D-1CE6-E825-0DFD-0AE81B4FF65F}"/>
              </a:ext>
            </a:extLst>
          </p:cNvPr>
          <p:cNvSpPr txBox="1"/>
          <p:nvPr/>
        </p:nvSpPr>
        <p:spPr>
          <a:xfrm>
            <a:off x="6477171" y="1428640"/>
            <a:ext cx="316262" cy="355225"/>
          </a:xfrm>
          <a:prstGeom prst="rect">
            <a:avLst/>
          </a:prstGeom>
          <a:noFill/>
        </p:spPr>
        <p:txBody>
          <a:bodyPr wrap="none" lIns="90000" rtlCol="0" anchor="t">
            <a:spAutoFit/>
          </a:bodyPr>
          <a:lstStyle/>
          <a:p>
            <a:pPr algn="l">
              <a:lnSpc>
                <a:spcPct val="113000"/>
              </a:lnSpc>
            </a:pPr>
            <a:r>
              <a:rPr lang="en-NL" sz="1600" dirty="0" err="1">
                <a:solidFill>
                  <a:schemeClr val="bg2">
                    <a:lumMod val="50000"/>
                  </a:schemeClr>
                </a:solidFill>
              </a:rPr>
              <a:t>N</a:t>
            </a:r>
          </a:p>
        </p:txBody>
      </p:sp>
      <p:sp>
        <p:nvSpPr>
          <p:cNvPr id="18" name="TextBox 17">
            <a:extLst>
              <a:ext uri="{FF2B5EF4-FFF2-40B4-BE49-F238E27FC236}">
                <a16:creationId xmlns:a16="http://schemas.microsoft.com/office/drawing/2014/main" id="{5EEF8C54-CB38-2D9B-CFC2-2E7E5DF57B32}"/>
              </a:ext>
            </a:extLst>
          </p:cNvPr>
          <p:cNvSpPr txBox="1"/>
          <p:nvPr/>
        </p:nvSpPr>
        <p:spPr>
          <a:xfrm>
            <a:off x="5808580" y="1430701"/>
            <a:ext cx="282598" cy="355225"/>
          </a:xfrm>
          <a:prstGeom prst="rect">
            <a:avLst/>
          </a:prstGeom>
          <a:noFill/>
        </p:spPr>
        <p:txBody>
          <a:bodyPr wrap="none" lIns="90000" rtlCol="0" anchor="t">
            <a:spAutoFit/>
          </a:bodyPr>
          <a:lstStyle/>
          <a:p>
            <a:pPr algn="l">
              <a:lnSpc>
                <a:spcPct val="113000"/>
              </a:lnSpc>
            </a:pPr>
            <a:r>
              <a:rPr lang="en-NL" sz="1600" dirty="0" err="1">
                <a:solidFill>
                  <a:schemeClr val="bg2">
                    <a:lumMod val="50000"/>
                  </a:schemeClr>
                </a:solidFill>
              </a:rPr>
              <a:t>Y</a:t>
            </a:r>
          </a:p>
        </p:txBody>
      </p:sp>
      <p:sp>
        <p:nvSpPr>
          <p:cNvPr id="19" name="TextBox 18">
            <a:extLst>
              <a:ext uri="{FF2B5EF4-FFF2-40B4-BE49-F238E27FC236}">
                <a16:creationId xmlns:a16="http://schemas.microsoft.com/office/drawing/2014/main" id="{47000654-EA00-1302-B45E-F93C7CC1DACB}"/>
              </a:ext>
            </a:extLst>
          </p:cNvPr>
          <p:cNvSpPr txBox="1"/>
          <p:nvPr/>
        </p:nvSpPr>
        <p:spPr>
          <a:xfrm>
            <a:off x="5061096" y="2133927"/>
            <a:ext cx="316262" cy="355225"/>
          </a:xfrm>
          <a:prstGeom prst="rect">
            <a:avLst/>
          </a:prstGeom>
          <a:noFill/>
        </p:spPr>
        <p:txBody>
          <a:bodyPr wrap="none" lIns="90000" rtlCol="0" anchor="t">
            <a:spAutoFit/>
          </a:bodyPr>
          <a:lstStyle/>
          <a:p>
            <a:pPr algn="l">
              <a:lnSpc>
                <a:spcPct val="113000"/>
              </a:lnSpc>
            </a:pPr>
            <a:r>
              <a:rPr lang="en-NL" sz="1600" dirty="0" err="1">
                <a:solidFill>
                  <a:schemeClr val="bg2">
                    <a:lumMod val="50000"/>
                  </a:schemeClr>
                </a:solidFill>
              </a:rPr>
              <a:t>N</a:t>
            </a:r>
          </a:p>
        </p:txBody>
      </p:sp>
      <p:sp>
        <p:nvSpPr>
          <p:cNvPr id="20" name="TextBox 19">
            <a:extLst>
              <a:ext uri="{FF2B5EF4-FFF2-40B4-BE49-F238E27FC236}">
                <a16:creationId xmlns:a16="http://schemas.microsoft.com/office/drawing/2014/main" id="{6EA41A9E-6690-32A6-5D21-9EE85C427D54}"/>
              </a:ext>
            </a:extLst>
          </p:cNvPr>
          <p:cNvSpPr txBox="1"/>
          <p:nvPr/>
        </p:nvSpPr>
        <p:spPr>
          <a:xfrm>
            <a:off x="5085483" y="2832392"/>
            <a:ext cx="316262" cy="355225"/>
          </a:xfrm>
          <a:prstGeom prst="rect">
            <a:avLst/>
          </a:prstGeom>
          <a:noFill/>
        </p:spPr>
        <p:txBody>
          <a:bodyPr wrap="none" lIns="90000" rtlCol="0" anchor="t">
            <a:spAutoFit/>
          </a:bodyPr>
          <a:lstStyle/>
          <a:p>
            <a:pPr algn="l">
              <a:lnSpc>
                <a:spcPct val="113000"/>
              </a:lnSpc>
            </a:pPr>
            <a:r>
              <a:rPr lang="en-NL" sz="1600" dirty="0" err="1">
                <a:solidFill>
                  <a:schemeClr val="bg2">
                    <a:lumMod val="50000"/>
                  </a:schemeClr>
                </a:solidFill>
              </a:rPr>
              <a:t>N</a:t>
            </a:r>
          </a:p>
        </p:txBody>
      </p:sp>
      <p:sp>
        <p:nvSpPr>
          <p:cNvPr id="21" name="TextBox 20">
            <a:extLst>
              <a:ext uri="{FF2B5EF4-FFF2-40B4-BE49-F238E27FC236}">
                <a16:creationId xmlns:a16="http://schemas.microsoft.com/office/drawing/2014/main" id="{B40861FC-70C1-600B-D508-05692540A793}"/>
              </a:ext>
            </a:extLst>
          </p:cNvPr>
          <p:cNvSpPr txBox="1"/>
          <p:nvPr/>
        </p:nvSpPr>
        <p:spPr>
          <a:xfrm>
            <a:off x="5808580" y="2827840"/>
            <a:ext cx="282598" cy="355225"/>
          </a:xfrm>
          <a:prstGeom prst="rect">
            <a:avLst/>
          </a:prstGeom>
          <a:noFill/>
        </p:spPr>
        <p:txBody>
          <a:bodyPr wrap="none" lIns="90000" rtlCol="0" anchor="t">
            <a:spAutoFit/>
          </a:bodyPr>
          <a:lstStyle/>
          <a:p>
            <a:pPr algn="l">
              <a:lnSpc>
                <a:spcPct val="113000"/>
              </a:lnSpc>
            </a:pPr>
            <a:r>
              <a:rPr lang="en-NL" sz="1600" dirty="0" err="1">
                <a:solidFill>
                  <a:schemeClr val="bg2">
                    <a:lumMod val="50000"/>
                  </a:schemeClr>
                </a:solidFill>
              </a:rPr>
              <a:t>Y</a:t>
            </a:r>
          </a:p>
        </p:txBody>
      </p:sp>
      <p:pic>
        <p:nvPicPr>
          <p:cNvPr id="22" name="Picture 21">
            <a:extLst>
              <a:ext uri="{FF2B5EF4-FFF2-40B4-BE49-F238E27FC236}">
                <a16:creationId xmlns:a16="http://schemas.microsoft.com/office/drawing/2014/main" id="{ED6FA4E3-9CE1-4BAC-966B-1DFEF225F245}"/>
              </a:ext>
            </a:extLst>
          </p:cNvPr>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666766" y="4514036"/>
            <a:ext cx="2532752" cy="1504687"/>
          </a:xfrm>
          <a:prstGeom prst="rect">
            <a:avLst/>
          </a:prstGeom>
        </p:spPr>
      </p:pic>
      <p:sp>
        <p:nvSpPr>
          <p:cNvPr id="23" name="TextBox 22">
            <a:extLst>
              <a:ext uri="{FF2B5EF4-FFF2-40B4-BE49-F238E27FC236}">
                <a16:creationId xmlns:a16="http://schemas.microsoft.com/office/drawing/2014/main" id="{CBC9528D-EEAB-F57A-790B-4885DECB7D05}"/>
              </a:ext>
            </a:extLst>
          </p:cNvPr>
          <p:cNvSpPr txBox="1"/>
          <p:nvPr/>
        </p:nvSpPr>
        <p:spPr>
          <a:xfrm>
            <a:off x="6173968" y="6307423"/>
            <a:ext cx="2563735" cy="420884"/>
          </a:xfrm>
          <a:prstGeom prst="rect">
            <a:avLst/>
          </a:prstGeom>
          <a:noFill/>
        </p:spPr>
        <p:txBody>
          <a:bodyPr wrap="none" lIns="90000" rtlCol="0" anchor="t">
            <a:spAutoFit/>
          </a:bodyPr>
          <a:lstStyle/>
          <a:p>
            <a:pPr algn="l">
              <a:lnSpc>
                <a:spcPct val="113000"/>
              </a:lnSpc>
            </a:pPr>
            <a:r>
              <a:rPr lang="en-NL" sz="2000" b="1" dirty="0" err="1">
                <a:solidFill>
                  <a:schemeClr val="tx2"/>
                </a:solidFill>
              </a:rPr>
              <a:t>Manifactured train set</a:t>
            </a:r>
          </a:p>
        </p:txBody>
      </p:sp>
      <p:sp>
        <p:nvSpPr>
          <p:cNvPr id="24" name="TextBox 23">
            <a:extLst>
              <a:ext uri="{FF2B5EF4-FFF2-40B4-BE49-F238E27FC236}">
                <a16:creationId xmlns:a16="http://schemas.microsoft.com/office/drawing/2014/main" id="{ECD5FF7B-BA72-D1C3-B85B-C8D9C8D4E1CB}"/>
              </a:ext>
            </a:extLst>
          </p:cNvPr>
          <p:cNvSpPr txBox="1"/>
          <p:nvPr/>
        </p:nvSpPr>
        <p:spPr>
          <a:xfrm>
            <a:off x="9158400" y="6034281"/>
            <a:ext cx="2185170" cy="768672"/>
          </a:xfrm>
          <a:prstGeom prst="rect">
            <a:avLst/>
          </a:prstGeom>
          <a:noFill/>
        </p:spPr>
        <p:txBody>
          <a:bodyPr wrap="none" lIns="90000" rtlCol="0" anchor="t">
            <a:spAutoFit/>
          </a:bodyPr>
          <a:lstStyle/>
          <a:p>
            <a:pPr algn="l">
              <a:lnSpc>
                <a:spcPct val="113000"/>
              </a:lnSpc>
            </a:pPr>
            <a:r>
              <a:rPr lang="en-NL" sz="2000" b="1" dirty="0" err="1">
                <a:solidFill>
                  <a:schemeClr val="tx2"/>
                </a:solidFill>
              </a:rPr>
              <a:t>Copy of</a:t>
            </a:r>
            <a:br>
              <a:rPr lang="en-NL" sz="2000" b="1" dirty="0" err="1">
                <a:solidFill>
                  <a:schemeClr val="tx2"/>
                </a:solidFill>
              </a:rPr>
            </a:br>
            <a:r>
              <a:rPr lang="en-NL" sz="2000" b="1" dirty="0" err="1">
                <a:solidFill>
                  <a:schemeClr val="tx2"/>
                </a:solidFill>
              </a:rPr>
              <a:t>confidential model</a:t>
            </a:r>
          </a:p>
        </p:txBody>
      </p:sp>
      <p:sp>
        <p:nvSpPr>
          <p:cNvPr id="25" name="TextBox 24">
            <a:extLst>
              <a:ext uri="{FF2B5EF4-FFF2-40B4-BE49-F238E27FC236}">
                <a16:creationId xmlns:a16="http://schemas.microsoft.com/office/drawing/2014/main" id="{3A0CCE02-C126-5E7D-9D58-A244F541E02C}"/>
              </a:ext>
            </a:extLst>
          </p:cNvPr>
          <p:cNvSpPr txBox="1"/>
          <p:nvPr/>
        </p:nvSpPr>
        <p:spPr>
          <a:xfrm>
            <a:off x="5369744" y="3446310"/>
            <a:ext cx="1322819" cy="420884"/>
          </a:xfrm>
          <a:prstGeom prst="rect">
            <a:avLst/>
          </a:prstGeom>
          <a:noFill/>
        </p:spPr>
        <p:txBody>
          <a:bodyPr wrap="none" lIns="90000" rtlCol="0" anchor="t">
            <a:spAutoFit/>
          </a:bodyPr>
          <a:lstStyle/>
          <a:p>
            <a:pPr algn="l">
              <a:lnSpc>
                <a:spcPct val="113000"/>
              </a:lnSpc>
            </a:pPr>
            <a:r>
              <a:rPr lang="en-NL" sz="2000" b="1" dirty="0" err="1">
                <a:solidFill>
                  <a:schemeClr val="tx2"/>
                </a:solidFill>
              </a:rPr>
              <a:t>Output set</a:t>
            </a:r>
          </a:p>
        </p:txBody>
      </p:sp>
      <p:pic>
        <p:nvPicPr>
          <p:cNvPr id="26" name="Picture 25">
            <a:extLst>
              <a:ext uri="{FF2B5EF4-FFF2-40B4-BE49-F238E27FC236}">
                <a16:creationId xmlns:a16="http://schemas.microsoft.com/office/drawing/2014/main" id="{C0770FF3-B0BF-B65E-54DF-44E84CFE527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363705" y="4176888"/>
            <a:ext cx="2131891" cy="2138284"/>
          </a:xfrm>
          <a:prstGeom prst="rect">
            <a:avLst/>
          </a:prstGeom>
        </p:spPr>
      </p:pic>
      <p:cxnSp>
        <p:nvCxnSpPr>
          <p:cNvPr id="27" name="Elbow Connector 26">
            <a:extLst>
              <a:ext uri="{FF2B5EF4-FFF2-40B4-BE49-F238E27FC236}">
                <a16:creationId xmlns:a16="http://schemas.microsoft.com/office/drawing/2014/main" id="{2A414610-E863-7432-BD57-87AB8F233A01}"/>
              </a:ext>
            </a:extLst>
          </p:cNvPr>
          <p:cNvCxnSpPr>
            <a:cxnSpLocks/>
            <a:endCxn id="26" idx="0"/>
          </p:cNvCxnSpPr>
          <p:nvPr/>
        </p:nvCxnSpPr>
        <p:spPr>
          <a:xfrm rot="16200000" flipH="1">
            <a:off x="6332558" y="3079794"/>
            <a:ext cx="1789803" cy="404383"/>
          </a:xfrm>
          <a:prstGeom prst="bentConnector3">
            <a:avLst>
              <a:gd name="adj1" fmla="val 1403"/>
            </a:avLst>
          </a:prstGeom>
          <a:ln w="57150">
            <a:solidFill>
              <a:srgbClr val="B3BECD"/>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28" name="Picture 2" descr="Icon Vector Hacker PNG Transparent Background, Free Download #37219 -  FreeIconsPNG">
            <a:extLst>
              <a:ext uri="{FF2B5EF4-FFF2-40B4-BE49-F238E27FC236}">
                <a16:creationId xmlns:a16="http://schemas.microsoft.com/office/drawing/2014/main" id="{BFFDC800-9433-163B-662C-6583D6C7B8EB}"/>
              </a:ext>
            </a:extLst>
          </p:cNvPr>
          <p:cNvPicPr>
            <a:picLocks noChangeAspect="1" noChangeArrowheads="1"/>
          </p:cNvPicPr>
          <p:nvPr/>
        </p:nvPicPr>
        <p:blipFill rotWithShape="1">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9508061" y="3901666"/>
            <a:ext cx="641344" cy="48147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Icon Vector Hacker PNG Transparent Background, Free Download #37219 -  FreeIconsPNG">
            <a:extLst>
              <a:ext uri="{FF2B5EF4-FFF2-40B4-BE49-F238E27FC236}">
                <a16:creationId xmlns:a16="http://schemas.microsoft.com/office/drawing/2014/main" id="{B9A04835-B219-EBE2-4098-B75B7ADEB38B}"/>
              </a:ext>
            </a:extLst>
          </p:cNvPr>
          <p:cNvPicPr>
            <a:picLocks noChangeAspect="1" noChangeArrowheads="1"/>
          </p:cNvPicPr>
          <p:nvPr/>
        </p:nvPicPr>
        <p:blipFill rotWithShape="1">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400476" y="3907920"/>
            <a:ext cx="641344" cy="481472"/>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4335413E-0D5D-A5CC-6072-60992565C0FE}"/>
              </a:ext>
            </a:extLst>
          </p:cNvPr>
          <p:cNvSpPr txBox="1"/>
          <p:nvPr/>
        </p:nvSpPr>
        <p:spPr>
          <a:xfrm>
            <a:off x="6815537" y="4580095"/>
            <a:ext cx="282598" cy="355225"/>
          </a:xfrm>
          <a:prstGeom prst="rect">
            <a:avLst/>
          </a:prstGeom>
          <a:noFill/>
        </p:spPr>
        <p:txBody>
          <a:bodyPr wrap="none" lIns="90000" rtlCol="0" anchor="t">
            <a:spAutoFit/>
          </a:bodyPr>
          <a:lstStyle/>
          <a:p>
            <a:pPr algn="l">
              <a:lnSpc>
                <a:spcPct val="113000"/>
              </a:lnSpc>
            </a:pPr>
            <a:r>
              <a:rPr lang="en-NL" sz="1600" dirty="0" err="1">
                <a:solidFill>
                  <a:schemeClr val="bg1"/>
                </a:solidFill>
              </a:rPr>
              <a:t>Y</a:t>
            </a:r>
          </a:p>
        </p:txBody>
      </p:sp>
      <p:sp>
        <p:nvSpPr>
          <p:cNvPr id="45" name="TextBox 44">
            <a:extLst>
              <a:ext uri="{FF2B5EF4-FFF2-40B4-BE49-F238E27FC236}">
                <a16:creationId xmlns:a16="http://schemas.microsoft.com/office/drawing/2014/main" id="{CEEC903F-C618-DADA-7554-1BF7C86B4D68}"/>
              </a:ext>
            </a:extLst>
          </p:cNvPr>
          <p:cNvSpPr txBox="1"/>
          <p:nvPr/>
        </p:nvSpPr>
        <p:spPr>
          <a:xfrm>
            <a:off x="7557385" y="5278559"/>
            <a:ext cx="282598" cy="355225"/>
          </a:xfrm>
          <a:prstGeom prst="rect">
            <a:avLst/>
          </a:prstGeom>
          <a:noFill/>
        </p:spPr>
        <p:txBody>
          <a:bodyPr wrap="none" lIns="90000" rtlCol="0" anchor="t">
            <a:spAutoFit/>
          </a:bodyPr>
          <a:lstStyle/>
          <a:p>
            <a:pPr algn="l">
              <a:lnSpc>
                <a:spcPct val="113000"/>
              </a:lnSpc>
            </a:pPr>
            <a:r>
              <a:rPr lang="en-NL" sz="1600" dirty="0" err="1">
                <a:solidFill>
                  <a:schemeClr val="bg1"/>
                </a:solidFill>
              </a:rPr>
              <a:t>Y</a:t>
            </a:r>
          </a:p>
        </p:txBody>
      </p:sp>
      <p:sp>
        <p:nvSpPr>
          <p:cNvPr id="47" name="TextBox 46">
            <a:extLst>
              <a:ext uri="{FF2B5EF4-FFF2-40B4-BE49-F238E27FC236}">
                <a16:creationId xmlns:a16="http://schemas.microsoft.com/office/drawing/2014/main" id="{CC7EEC4D-1CFB-14FA-92E0-A557A2C9DABA}"/>
              </a:ext>
            </a:extLst>
          </p:cNvPr>
          <p:cNvSpPr txBox="1"/>
          <p:nvPr/>
        </p:nvSpPr>
        <p:spPr>
          <a:xfrm>
            <a:off x="8251891" y="5297284"/>
            <a:ext cx="282598" cy="355225"/>
          </a:xfrm>
          <a:prstGeom prst="rect">
            <a:avLst/>
          </a:prstGeom>
          <a:noFill/>
        </p:spPr>
        <p:txBody>
          <a:bodyPr wrap="none" lIns="90000" rtlCol="0" anchor="t">
            <a:spAutoFit/>
          </a:bodyPr>
          <a:lstStyle/>
          <a:p>
            <a:pPr algn="l">
              <a:lnSpc>
                <a:spcPct val="113000"/>
              </a:lnSpc>
            </a:pPr>
            <a:r>
              <a:rPr lang="en-NL" sz="1600" dirty="0" err="1">
                <a:solidFill>
                  <a:schemeClr val="bg1"/>
                </a:solidFill>
              </a:rPr>
              <a:t>Y</a:t>
            </a:r>
          </a:p>
        </p:txBody>
      </p:sp>
      <p:sp>
        <p:nvSpPr>
          <p:cNvPr id="48" name="TextBox 47">
            <a:extLst>
              <a:ext uri="{FF2B5EF4-FFF2-40B4-BE49-F238E27FC236}">
                <a16:creationId xmlns:a16="http://schemas.microsoft.com/office/drawing/2014/main" id="{AB884BB4-3B35-BD19-5DDA-35AC97496033}"/>
              </a:ext>
            </a:extLst>
          </p:cNvPr>
          <p:cNvSpPr txBox="1"/>
          <p:nvPr/>
        </p:nvSpPr>
        <p:spPr>
          <a:xfrm>
            <a:off x="8228315" y="5974468"/>
            <a:ext cx="316262" cy="355225"/>
          </a:xfrm>
          <a:prstGeom prst="rect">
            <a:avLst/>
          </a:prstGeom>
          <a:noFill/>
        </p:spPr>
        <p:txBody>
          <a:bodyPr wrap="none" lIns="90000" rtlCol="0" anchor="t">
            <a:spAutoFit/>
          </a:bodyPr>
          <a:lstStyle/>
          <a:p>
            <a:pPr algn="l">
              <a:lnSpc>
                <a:spcPct val="113000"/>
              </a:lnSpc>
            </a:pPr>
            <a:r>
              <a:rPr lang="en-NL" sz="1600" dirty="0" err="1">
                <a:solidFill>
                  <a:schemeClr val="bg1"/>
                </a:solidFill>
              </a:rPr>
              <a:t>N</a:t>
            </a:r>
          </a:p>
        </p:txBody>
      </p:sp>
      <p:sp>
        <p:nvSpPr>
          <p:cNvPr id="49" name="TextBox 48">
            <a:extLst>
              <a:ext uri="{FF2B5EF4-FFF2-40B4-BE49-F238E27FC236}">
                <a16:creationId xmlns:a16="http://schemas.microsoft.com/office/drawing/2014/main" id="{645FF3EB-06C5-61B3-E0A2-F2DBD5E2E713}"/>
              </a:ext>
            </a:extLst>
          </p:cNvPr>
          <p:cNvSpPr txBox="1"/>
          <p:nvPr/>
        </p:nvSpPr>
        <p:spPr>
          <a:xfrm>
            <a:off x="8225976" y="4578034"/>
            <a:ext cx="316262" cy="355225"/>
          </a:xfrm>
          <a:prstGeom prst="rect">
            <a:avLst/>
          </a:prstGeom>
          <a:noFill/>
        </p:spPr>
        <p:txBody>
          <a:bodyPr wrap="none" lIns="90000" rtlCol="0" anchor="t">
            <a:spAutoFit/>
          </a:bodyPr>
          <a:lstStyle/>
          <a:p>
            <a:pPr algn="l">
              <a:lnSpc>
                <a:spcPct val="113000"/>
              </a:lnSpc>
            </a:pPr>
            <a:r>
              <a:rPr lang="en-NL" sz="1600" dirty="0" err="1">
                <a:solidFill>
                  <a:schemeClr val="bg1"/>
                </a:solidFill>
              </a:rPr>
              <a:t>N</a:t>
            </a:r>
          </a:p>
        </p:txBody>
      </p:sp>
      <p:sp>
        <p:nvSpPr>
          <p:cNvPr id="50" name="TextBox 49">
            <a:extLst>
              <a:ext uri="{FF2B5EF4-FFF2-40B4-BE49-F238E27FC236}">
                <a16:creationId xmlns:a16="http://schemas.microsoft.com/office/drawing/2014/main" id="{205A9CB0-0408-EC0B-DB41-3DB21BCB64DB}"/>
              </a:ext>
            </a:extLst>
          </p:cNvPr>
          <p:cNvSpPr txBox="1"/>
          <p:nvPr/>
        </p:nvSpPr>
        <p:spPr>
          <a:xfrm>
            <a:off x="7557385" y="4580095"/>
            <a:ext cx="282598" cy="355225"/>
          </a:xfrm>
          <a:prstGeom prst="rect">
            <a:avLst/>
          </a:prstGeom>
          <a:noFill/>
        </p:spPr>
        <p:txBody>
          <a:bodyPr wrap="none" lIns="90000" rtlCol="0" anchor="t">
            <a:spAutoFit/>
          </a:bodyPr>
          <a:lstStyle/>
          <a:p>
            <a:pPr algn="l">
              <a:lnSpc>
                <a:spcPct val="113000"/>
              </a:lnSpc>
            </a:pPr>
            <a:r>
              <a:rPr lang="en-NL" sz="1600" dirty="0" err="1">
                <a:solidFill>
                  <a:schemeClr val="bg1"/>
                </a:solidFill>
              </a:rPr>
              <a:t>Y</a:t>
            </a:r>
          </a:p>
        </p:txBody>
      </p:sp>
      <p:sp>
        <p:nvSpPr>
          <p:cNvPr id="51" name="TextBox 50">
            <a:extLst>
              <a:ext uri="{FF2B5EF4-FFF2-40B4-BE49-F238E27FC236}">
                <a16:creationId xmlns:a16="http://schemas.microsoft.com/office/drawing/2014/main" id="{F091D66A-1B3C-CEF8-2F0F-E73EB557F613}"/>
              </a:ext>
            </a:extLst>
          </p:cNvPr>
          <p:cNvSpPr txBox="1"/>
          <p:nvPr/>
        </p:nvSpPr>
        <p:spPr>
          <a:xfrm>
            <a:off x="6809901" y="5283321"/>
            <a:ext cx="316262" cy="355225"/>
          </a:xfrm>
          <a:prstGeom prst="rect">
            <a:avLst/>
          </a:prstGeom>
          <a:noFill/>
        </p:spPr>
        <p:txBody>
          <a:bodyPr wrap="none" lIns="90000" rtlCol="0" anchor="t">
            <a:spAutoFit/>
          </a:bodyPr>
          <a:lstStyle/>
          <a:p>
            <a:pPr algn="l">
              <a:lnSpc>
                <a:spcPct val="113000"/>
              </a:lnSpc>
            </a:pPr>
            <a:r>
              <a:rPr lang="en-NL" sz="1600" dirty="0" err="1">
                <a:solidFill>
                  <a:schemeClr val="bg1"/>
                </a:solidFill>
              </a:rPr>
              <a:t>N</a:t>
            </a:r>
          </a:p>
        </p:txBody>
      </p:sp>
      <p:sp>
        <p:nvSpPr>
          <p:cNvPr id="53" name="TextBox 52">
            <a:extLst>
              <a:ext uri="{FF2B5EF4-FFF2-40B4-BE49-F238E27FC236}">
                <a16:creationId xmlns:a16="http://schemas.microsoft.com/office/drawing/2014/main" id="{67603ABE-E7C2-774A-7B2E-1C551322A4D9}"/>
              </a:ext>
            </a:extLst>
          </p:cNvPr>
          <p:cNvSpPr txBox="1"/>
          <p:nvPr/>
        </p:nvSpPr>
        <p:spPr>
          <a:xfrm>
            <a:off x="6834288" y="5981786"/>
            <a:ext cx="316262" cy="355225"/>
          </a:xfrm>
          <a:prstGeom prst="rect">
            <a:avLst/>
          </a:prstGeom>
          <a:noFill/>
        </p:spPr>
        <p:txBody>
          <a:bodyPr wrap="none" lIns="90000" rtlCol="0" anchor="t">
            <a:spAutoFit/>
          </a:bodyPr>
          <a:lstStyle/>
          <a:p>
            <a:pPr algn="l">
              <a:lnSpc>
                <a:spcPct val="113000"/>
              </a:lnSpc>
            </a:pPr>
            <a:r>
              <a:rPr lang="en-NL" sz="1600" dirty="0" err="1">
                <a:solidFill>
                  <a:schemeClr val="bg1"/>
                </a:solidFill>
              </a:rPr>
              <a:t>N</a:t>
            </a:r>
          </a:p>
        </p:txBody>
      </p:sp>
      <p:sp>
        <p:nvSpPr>
          <p:cNvPr id="54" name="TextBox 53">
            <a:extLst>
              <a:ext uri="{FF2B5EF4-FFF2-40B4-BE49-F238E27FC236}">
                <a16:creationId xmlns:a16="http://schemas.microsoft.com/office/drawing/2014/main" id="{24EABD96-3CDD-3734-800D-F94072D95B7F}"/>
              </a:ext>
            </a:extLst>
          </p:cNvPr>
          <p:cNvSpPr txBox="1"/>
          <p:nvPr/>
        </p:nvSpPr>
        <p:spPr>
          <a:xfrm>
            <a:off x="7557385" y="5977234"/>
            <a:ext cx="282598" cy="355225"/>
          </a:xfrm>
          <a:prstGeom prst="rect">
            <a:avLst/>
          </a:prstGeom>
          <a:noFill/>
        </p:spPr>
        <p:txBody>
          <a:bodyPr wrap="none" lIns="90000" rtlCol="0" anchor="t">
            <a:spAutoFit/>
          </a:bodyPr>
          <a:lstStyle/>
          <a:p>
            <a:pPr algn="l">
              <a:lnSpc>
                <a:spcPct val="113000"/>
              </a:lnSpc>
            </a:pPr>
            <a:r>
              <a:rPr lang="en-NL" sz="1600" dirty="0" err="1">
                <a:solidFill>
                  <a:schemeClr val="bg1"/>
                </a:solidFill>
              </a:rPr>
              <a:t>Y</a:t>
            </a:r>
          </a:p>
        </p:txBody>
      </p:sp>
      <p:pic>
        <p:nvPicPr>
          <p:cNvPr id="55" name="Picture 2" descr="Icon Vector Hacker PNG Transparent Background, Free Download #37219 -  FreeIconsPNG">
            <a:extLst>
              <a:ext uri="{FF2B5EF4-FFF2-40B4-BE49-F238E27FC236}">
                <a16:creationId xmlns:a16="http://schemas.microsoft.com/office/drawing/2014/main" id="{798B3354-87E8-8AD9-CDCE-45D36DD549AD}"/>
              </a:ext>
            </a:extLst>
          </p:cNvPr>
          <p:cNvPicPr>
            <a:picLocks noChangeAspect="1" noChangeArrowheads="1"/>
          </p:cNvPicPr>
          <p:nvPr/>
        </p:nvPicPr>
        <p:blipFill rotWithShape="1">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7506840" y="3411541"/>
            <a:ext cx="641344" cy="481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48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A96DC-F559-6684-7381-B131457F2A99}"/>
            </a:ext>
          </a:extLst>
        </p:cNvPr>
        <p:cNvGrpSpPr/>
        <p:nvPr/>
      </p:nvGrpSpPr>
      <p:grpSpPr>
        <a:xfrm>
          <a:off x="0" y="0"/>
          <a:ext cx="0" cy="0"/>
          <a:chOff x="0" y="0"/>
          <a:chExt cx="0" cy="0"/>
        </a:xfrm>
      </p:grpSpPr>
      <p:sp>
        <p:nvSpPr>
          <p:cNvPr id="29" name="Title 28">
            <a:extLst>
              <a:ext uri="{FF2B5EF4-FFF2-40B4-BE49-F238E27FC236}">
                <a16:creationId xmlns:a16="http://schemas.microsoft.com/office/drawing/2014/main" id="{9AD9F0FA-C4C8-C4E1-B2AD-2747B09E8F8C}"/>
              </a:ext>
            </a:extLst>
          </p:cNvPr>
          <p:cNvSpPr>
            <a:spLocks noGrp="1"/>
          </p:cNvSpPr>
          <p:nvPr>
            <p:ph type="title"/>
          </p:nvPr>
        </p:nvSpPr>
        <p:spPr/>
        <p:txBody>
          <a:bodyPr/>
          <a:lstStyle/>
          <a:p>
            <a:r>
              <a:rPr lang="en-NL"/>
              <a:t>Threats framework</a:t>
            </a:r>
            <a:endParaRPr lang="en-NL">
              <a:solidFill>
                <a:schemeClr val="bg1">
                  <a:lumMod val="65000"/>
                </a:schemeClr>
              </a:solidFill>
            </a:endParaRPr>
          </a:p>
        </p:txBody>
      </p:sp>
      <p:sp>
        <p:nvSpPr>
          <p:cNvPr id="2" name="Rectangle 1">
            <a:extLst>
              <a:ext uri="{FF2B5EF4-FFF2-40B4-BE49-F238E27FC236}">
                <a16:creationId xmlns:a16="http://schemas.microsoft.com/office/drawing/2014/main" id="{2AFD3D9E-7EE7-DF95-8B41-3192FC3817EF}"/>
              </a:ext>
            </a:extLst>
          </p:cNvPr>
          <p:cNvSpPr/>
          <p:nvPr/>
        </p:nvSpPr>
        <p:spPr>
          <a:xfrm>
            <a:off x="4121543" y="3905145"/>
            <a:ext cx="3041813" cy="669224"/>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43"/>
            <a:r>
              <a:rPr lang="en-US" sz="1598">
                <a:solidFill>
                  <a:srgbClr val="FFFFFF"/>
                </a:solidFill>
                <a:latin typeface="Calibri" panose="020F0502020204030204" pitchFamily="34" charset="0"/>
                <a:ea typeface="Arial" charset="0"/>
                <a:cs typeface="Calibri" panose="020F0502020204030204" pitchFamily="34" charset="0"/>
              </a:rPr>
              <a:t>Application &amp;</a:t>
            </a:r>
            <a:br>
              <a:rPr lang="en-US" sz="1598">
                <a:solidFill>
                  <a:srgbClr val="FFFFFF"/>
                </a:solidFill>
                <a:latin typeface="Calibri" panose="020F0502020204030204" pitchFamily="34" charset="0"/>
                <a:ea typeface="Arial" charset="0"/>
                <a:cs typeface="Calibri" panose="020F0502020204030204" pitchFamily="34" charset="0"/>
              </a:rPr>
            </a:br>
            <a:r>
              <a:rPr lang="en-US" sz="1598">
                <a:solidFill>
                  <a:srgbClr val="FFFFFF"/>
                </a:solidFill>
                <a:latin typeface="Calibri" panose="020F0502020204030204" pitchFamily="34" charset="0"/>
                <a:ea typeface="Arial" charset="0"/>
                <a:cs typeface="Calibri" panose="020F0502020204030204" pitchFamily="34" charset="0"/>
              </a:rPr>
              <a:t>infrastructure</a:t>
            </a:r>
          </a:p>
        </p:txBody>
      </p:sp>
      <p:sp>
        <p:nvSpPr>
          <p:cNvPr id="58" name="Can 57">
            <a:extLst>
              <a:ext uri="{FF2B5EF4-FFF2-40B4-BE49-F238E27FC236}">
                <a16:creationId xmlns:a16="http://schemas.microsoft.com/office/drawing/2014/main" id="{EA812A96-7B1D-1DFA-323E-17A96EF151D9}"/>
              </a:ext>
            </a:extLst>
          </p:cNvPr>
          <p:cNvSpPr/>
          <p:nvPr/>
        </p:nvSpPr>
        <p:spPr>
          <a:xfrm>
            <a:off x="3250002" y="3976753"/>
            <a:ext cx="1156506" cy="500836"/>
          </a:xfrm>
          <a:prstGeom prst="can">
            <a:avLst/>
          </a:prstGeom>
          <a:solidFill>
            <a:srgbClr val="5A8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43"/>
            <a:r>
              <a:rPr lang="en-US" sz="1599">
                <a:solidFill>
                  <a:srgbClr val="FFFFFF"/>
                </a:solidFill>
                <a:latin typeface="Calibri" panose="020F0502020204030204" pitchFamily="34" charset="0"/>
                <a:cs typeface="Calibri" panose="020F0502020204030204" pitchFamily="34" charset="0"/>
              </a:rPr>
              <a:t>Input</a:t>
            </a:r>
          </a:p>
        </p:txBody>
      </p:sp>
      <p:sp>
        <p:nvSpPr>
          <p:cNvPr id="59" name="Can 58">
            <a:extLst>
              <a:ext uri="{FF2B5EF4-FFF2-40B4-BE49-F238E27FC236}">
                <a16:creationId xmlns:a16="http://schemas.microsoft.com/office/drawing/2014/main" id="{8732BFE9-0115-5C21-D33F-8A4946F4B7E4}"/>
              </a:ext>
            </a:extLst>
          </p:cNvPr>
          <p:cNvSpPr/>
          <p:nvPr/>
        </p:nvSpPr>
        <p:spPr>
          <a:xfrm>
            <a:off x="6905927" y="3976752"/>
            <a:ext cx="1155840" cy="489327"/>
          </a:xfrm>
          <a:prstGeom prst="can">
            <a:avLst/>
          </a:prstGeom>
          <a:solidFill>
            <a:srgbClr val="5A8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43"/>
            <a:r>
              <a:rPr lang="en-US" sz="1599">
                <a:solidFill>
                  <a:srgbClr val="FFFFFF"/>
                </a:solidFill>
                <a:latin typeface="Calibri" panose="020F0502020204030204" pitchFamily="34" charset="0"/>
                <a:cs typeface="Calibri" panose="020F0502020204030204" pitchFamily="34" charset="0"/>
              </a:rPr>
              <a:t>Output</a:t>
            </a:r>
          </a:p>
        </p:txBody>
      </p:sp>
      <p:sp>
        <p:nvSpPr>
          <p:cNvPr id="60" name="Can 59">
            <a:extLst>
              <a:ext uri="{FF2B5EF4-FFF2-40B4-BE49-F238E27FC236}">
                <a16:creationId xmlns:a16="http://schemas.microsoft.com/office/drawing/2014/main" id="{08828904-7136-05BD-666B-93C860672D4D}"/>
              </a:ext>
            </a:extLst>
          </p:cNvPr>
          <p:cNvSpPr/>
          <p:nvPr/>
        </p:nvSpPr>
        <p:spPr>
          <a:xfrm>
            <a:off x="3013555" y="1380586"/>
            <a:ext cx="1436657" cy="795530"/>
          </a:xfrm>
          <a:prstGeom prst="can">
            <a:avLst/>
          </a:prstGeom>
          <a:solidFill>
            <a:srgbClr val="5A8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43"/>
            <a:endParaRPr lang="en-US" sz="1599">
              <a:solidFill>
                <a:srgbClr val="FFFFFF"/>
              </a:solidFill>
              <a:latin typeface="Calibri" panose="020F0502020204030204" pitchFamily="34" charset="0"/>
              <a:cs typeface="Calibri" panose="020F0502020204030204" pitchFamily="34" charset="0"/>
            </a:endParaRPr>
          </a:p>
        </p:txBody>
      </p:sp>
      <p:cxnSp>
        <p:nvCxnSpPr>
          <p:cNvPr id="62" name="Straight Connector 61">
            <a:extLst>
              <a:ext uri="{FF2B5EF4-FFF2-40B4-BE49-F238E27FC236}">
                <a16:creationId xmlns:a16="http://schemas.microsoft.com/office/drawing/2014/main" id="{A25DB871-E9EB-ABBC-651B-F0D1E00B0871}"/>
              </a:ext>
            </a:extLst>
          </p:cNvPr>
          <p:cNvCxnSpPr>
            <a:cxnSpLocks/>
          </p:cNvCxnSpPr>
          <p:nvPr/>
        </p:nvCxnSpPr>
        <p:spPr>
          <a:xfrm flipV="1">
            <a:off x="112889" y="3212983"/>
            <a:ext cx="11901666" cy="33920"/>
          </a:xfrm>
          <a:prstGeom prst="line">
            <a:avLst/>
          </a:prstGeom>
          <a:ln w="285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283E30C3-B82A-C1EC-7B8B-2A0A18A38F14}"/>
              </a:ext>
            </a:extLst>
          </p:cNvPr>
          <p:cNvSpPr txBox="1"/>
          <p:nvPr/>
        </p:nvSpPr>
        <p:spPr>
          <a:xfrm>
            <a:off x="273665" y="2643597"/>
            <a:ext cx="1366080" cy="584775"/>
          </a:xfrm>
          <a:prstGeom prst="rect">
            <a:avLst/>
          </a:prstGeom>
          <a:noFill/>
        </p:spPr>
        <p:txBody>
          <a:bodyPr wrap="none" rtlCol="0">
            <a:spAutoFit/>
          </a:bodyPr>
          <a:lstStyle/>
          <a:p>
            <a:r>
              <a:rPr lang="en-GB" sz="1600">
                <a:solidFill>
                  <a:schemeClr val="bg1">
                    <a:lumMod val="65000"/>
                  </a:schemeClr>
                </a:solidFill>
              </a:rPr>
              <a:t>D</a:t>
            </a:r>
            <a:r>
              <a:rPr lang="en-NL" sz="1600">
                <a:solidFill>
                  <a:schemeClr val="bg1">
                    <a:lumMod val="65000"/>
                  </a:schemeClr>
                </a:solidFill>
              </a:rPr>
              <a:t>evelopment-</a:t>
            </a:r>
            <a:br>
              <a:rPr lang="en-NL" sz="1600">
                <a:solidFill>
                  <a:schemeClr val="bg1">
                    <a:lumMod val="65000"/>
                  </a:schemeClr>
                </a:solidFill>
              </a:rPr>
            </a:br>
            <a:r>
              <a:rPr lang="en-NL" sz="1600">
                <a:solidFill>
                  <a:schemeClr val="bg1">
                    <a:lumMod val="65000"/>
                  </a:schemeClr>
                </a:solidFill>
              </a:rPr>
              <a:t>time</a:t>
            </a:r>
          </a:p>
        </p:txBody>
      </p:sp>
      <p:sp>
        <p:nvSpPr>
          <p:cNvPr id="76" name="TextBox 75">
            <a:extLst>
              <a:ext uri="{FF2B5EF4-FFF2-40B4-BE49-F238E27FC236}">
                <a16:creationId xmlns:a16="http://schemas.microsoft.com/office/drawing/2014/main" id="{3A39E6E2-C575-74AC-8053-30548F34A1F5}"/>
              </a:ext>
            </a:extLst>
          </p:cNvPr>
          <p:cNvSpPr txBox="1"/>
          <p:nvPr/>
        </p:nvSpPr>
        <p:spPr>
          <a:xfrm>
            <a:off x="277273" y="3256852"/>
            <a:ext cx="891270" cy="338554"/>
          </a:xfrm>
          <a:prstGeom prst="rect">
            <a:avLst/>
          </a:prstGeom>
          <a:noFill/>
        </p:spPr>
        <p:txBody>
          <a:bodyPr wrap="none" rtlCol="0">
            <a:spAutoFit/>
          </a:bodyPr>
          <a:lstStyle/>
          <a:p>
            <a:r>
              <a:rPr lang="nl-NL" sz="1600">
                <a:solidFill>
                  <a:schemeClr val="bg1">
                    <a:lumMod val="65000"/>
                  </a:schemeClr>
                </a:solidFill>
              </a:rPr>
              <a:t>Runtime</a:t>
            </a:r>
            <a:endParaRPr lang="en-NL" sz="1600">
              <a:solidFill>
                <a:schemeClr val="bg1">
                  <a:lumMod val="65000"/>
                </a:schemeClr>
              </a:solidFill>
            </a:endParaRPr>
          </a:p>
        </p:txBody>
      </p:sp>
      <p:sp>
        <p:nvSpPr>
          <p:cNvPr id="77" name="Pentagon 76">
            <a:extLst>
              <a:ext uri="{FF2B5EF4-FFF2-40B4-BE49-F238E27FC236}">
                <a16:creationId xmlns:a16="http://schemas.microsoft.com/office/drawing/2014/main" id="{D8E90F73-DD31-FE58-A5B1-1881E2869F4F}"/>
              </a:ext>
            </a:extLst>
          </p:cNvPr>
          <p:cNvSpPr/>
          <p:nvPr/>
        </p:nvSpPr>
        <p:spPr>
          <a:xfrm>
            <a:off x="4450213" y="1640060"/>
            <a:ext cx="427859" cy="245458"/>
          </a:xfrm>
          <a:prstGeom prst="homePlat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8" name="Pentagon 77">
            <a:extLst>
              <a:ext uri="{FF2B5EF4-FFF2-40B4-BE49-F238E27FC236}">
                <a16:creationId xmlns:a16="http://schemas.microsoft.com/office/drawing/2014/main" id="{C762AC3F-D845-2FDC-8D13-BD7B6966E68B}"/>
              </a:ext>
            </a:extLst>
          </p:cNvPr>
          <p:cNvSpPr/>
          <p:nvPr/>
        </p:nvSpPr>
        <p:spPr>
          <a:xfrm rot="5400000">
            <a:off x="5493040" y="2047870"/>
            <a:ext cx="427859" cy="245458"/>
          </a:xfrm>
          <a:prstGeom prst="homePlat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9" name="Pentagon 78">
            <a:extLst>
              <a:ext uri="{FF2B5EF4-FFF2-40B4-BE49-F238E27FC236}">
                <a16:creationId xmlns:a16="http://schemas.microsoft.com/office/drawing/2014/main" id="{3DFB3678-CBFF-98A7-933A-3ABA645D4C22}"/>
              </a:ext>
            </a:extLst>
          </p:cNvPr>
          <p:cNvSpPr/>
          <p:nvPr/>
        </p:nvSpPr>
        <p:spPr>
          <a:xfrm>
            <a:off x="4406508" y="4109911"/>
            <a:ext cx="427859" cy="245458"/>
          </a:xfrm>
          <a:prstGeom prst="homePlat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0" name="Pentagon 79">
            <a:extLst>
              <a:ext uri="{FF2B5EF4-FFF2-40B4-BE49-F238E27FC236}">
                <a16:creationId xmlns:a16="http://schemas.microsoft.com/office/drawing/2014/main" id="{B67C907C-B046-2E2D-711C-F52C1C3775A5}"/>
              </a:ext>
            </a:extLst>
          </p:cNvPr>
          <p:cNvSpPr/>
          <p:nvPr/>
        </p:nvSpPr>
        <p:spPr>
          <a:xfrm>
            <a:off x="6468980" y="4108230"/>
            <a:ext cx="427859" cy="245458"/>
          </a:xfrm>
          <a:prstGeom prst="homePlat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1" name="Rectangle 80">
            <a:extLst>
              <a:ext uri="{FF2B5EF4-FFF2-40B4-BE49-F238E27FC236}">
                <a16:creationId xmlns:a16="http://schemas.microsoft.com/office/drawing/2014/main" id="{7438EA0A-45A0-FFAC-602E-CC1706224EB8}"/>
              </a:ext>
            </a:extLst>
          </p:cNvPr>
          <p:cNvSpPr/>
          <p:nvPr/>
        </p:nvSpPr>
        <p:spPr>
          <a:xfrm>
            <a:off x="4878072" y="1425222"/>
            <a:ext cx="1624361" cy="70005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43"/>
            <a:endParaRPr lang="en-US" sz="1598">
              <a:solidFill>
                <a:schemeClr val="bg1">
                  <a:lumMod val="75000"/>
                </a:schemeClr>
              </a:solidFill>
              <a:latin typeface="Calibri" panose="020F0502020204030204" pitchFamily="34" charset="0"/>
              <a:ea typeface="Arial" charset="0"/>
              <a:cs typeface="Calibri" panose="020F0502020204030204" pitchFamily="34" charset="0"/>
            </a:endParaRPr>
          </a:p>
        </p:txBody>
      </p:sp>
      <p:sp>
        <p:nvSpPr>
          <p:cNvPr id="89" name="Can 88">
            <a:extLst>
              <a:ext uri="{FF2B5EF4-FFF2-40B4-BE49-F238E27FC236}">
                <a16:creationId xmlns:a16="http://schemas.microsoft.com/office/drawing/2014/main" id="{51EEEE5E-C5E5-13B1-74E0-422A4D4AB3F1}"/>
              </a:ext>
            </a:extLst>
          </p:cNvPr>
          <p:cNvSpPr/>
          <p:nvPr/>
        </p:nvSpPr>
        <p:spPr>
          <a:xfrm>
            <a:off x="5113151" y="2370948"/>
            <a:ext cx="1177010" cy="1605804"/>
          </a:xfrm>
          <a:prstGeom prst="can">
            <a:avLst/>
          </a:prstGeom>
          <a:solidFill>
            <a:srgbClr val="5A8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43"/>
            <a:endParaRPr lang="en-US" sz="1599">
              <a:solidFill>
                <a:srgbClr val="FFFFFF"/>
              </a:solidFill>
              <a:latin typeface="Calibri" panose="020F0502020204030204" pitchFamily="34" charset="0"/>
              <a:cs typeface="Calibri" panose="020F0502020204030204" pitchFamily="34" charset="0"/>
            </a:endParaRPr>
          </a:p>
        </p:txBody>
      </p:sp>
      <p:sp>
        <p:nvSpPr>
          <p:cNvPr id="90" name="TextBox 89">
            <a:extLst>
              <a:ext uri="{FF2B5EF4-FFF2-40B4-BE49-F238E27FC236}">
                <a16:creationId xmlns:a16="http://schemas.microsoft.com/office/drawing/2014/main" id="{4B008693-87C4-6F8D-D37F-A000298055AF}"/>
              </a:ext>
            </a:extLst>
          </p:cNvPr>
          <p:cNvSpPr txBox="1"/>
          <p:nvPr/>
        </p:nvSpPr>
        <p:spPr>
          <a:xfrm>
            <a:off x="5347200" y="2988664"/>
            <a:ext cx="724878" cy="584775"/>
          </a:xfrm>
          <a:prstGeom prst="rect">
            <a:avLst/>
          </a:prstGeom>
          <a:noFill/>
        </p:spPr>
        <p:txBody>
          <a:bodyPr wrap="none" rtlCol="0">
            <a:spAutoFit/>
          </a:bodyPr>
          <a:lstStyle/>
          <a:p>
            <a:pPr algn="ctr"/>
            <a:r>
              <a:rPr lang="en-NL" sz="1600">
                <a:solidFill>
                  <a:schemeClr val="bg1"/>
                </a:solidFill>
              </a:rPr>
              <a:t>AI</a:t>
            </a:r>
          </a:p>
          <a:p>
            <a:pPr algn="ctr"/>
            <a:r>
              <a:rPr lang="en-NL" sz="1600">
                <a:solidFill>
                  <a:schemeClr val="bg1"/>
                </a:solidFill>
              </a:rPr>
              <a:t>Model</a:t>
            </a:r>
          </a:p>
        </p:txBody>
      </p:sp>
      <p:sp>
        <p:nvSpPr>
          <p:cNvPr id="91" name="TextBox 90">
            <a:extLst>
              <a:ext uri="{FF2B5EF4-FFF2-40B4-BE49-F238E27FC236}">
                <a16:creationId xmlns:a16="http://schemas.microsoft.com/office/drawing/2014/main" id="{DC10D63D-E7E5-83E5-6C2F-D311F4D8BC54}"/>
              </a:ext>
            </a:extLst>
          </p:cNvPr>
          <p:cNvSpPr txBox="1"/>
          <p:nvPr/>
        </p:nvSpPr>
        <p:spPr>
          <a:xfrm>
            <a:off x="3110446" y="1563643"/>
            <a:ext cx="1253505" cy="355225"/>
          </a:xfrm>
          <a:prstGeom prst="rect">
            <a:avLst/>
          </a:prstGeom>
          <a:noFill/>
        </p:spPr>
        <p:txBody>
          <a:bodyPr wrap="none" lIns="90000" rtlCol="0" anchor="t">
            <a:spAutoFit/>
          </a:bodyPr>
          <a:lstStyle/>
          <a:p>
            <a:pPr algn="l">
              <a:lnSpc>
                <a:spcPct val="113000"/>
              </a:lnSpc>
            </a:pPr>
            <a:r>
              <a:rPr lang="en-NL" sz="1600" dirty="0" err="1">
                <a:solidFill>
                  <a:schemeClr val="bg1"/>
                </a:solidFill>
              </a:rPr>
              <a:t>Training data</a:t>
            </a:r>
          </a:p>
        </p:txBody>
      </p:sp>
      <p:sp>
        <p:nvSpPr>
          <p:cNvPr id="92" name="TextBox 91">
            <a:extLst>
              <a:ext uri="{FF2B5EF4-FFF2-40B4-BE49-F238E27FC236}">
                <a16:creationId xmlns:a16="http://schemas.microsoft.com/office/drawing/2014/main" id="{D3471DFD-FC1B-BEAE-F36A-48E2E6808C9D}"/>
              </a:ext>
            </a:extLst>
          </p:cNvPr>
          <p:cNvSpPr txBox="1"/>
          <p:nvPr/>
        </p:nvSpPr>
        <p:spPr>
          <a:xfrm>
            <a:off x="4892408" y="1577015"/>
            <a:ext cx="1629121" cy="522900"/>
          </a:xfrm>
          <a:prstGeom prst="rect">
            <a:avLst/>
          </a:prstGeom>
          <a:noFill/>
        </p:spPr>
        <p:txBody>
          <a:bodyPr wrap="none" lIns="90000" rtlCol="0" anchor="t">
            <a:spAutoFit/>
          </a:bodyPr>
          <a:lstStyle/>
          <a:p>
            <a:pPr algn="ctr"/>
            <a:r>
              <a:rPr lang="en-US" sz="1598">
                <a:solidFill>
                  <a:srgbClr val="FFFFFF"/>
                </a:solidFill>
                <a:latin typeface="Calibri" panose="020F0502020204030204" pitchFamily="34" charset="0"/>
                <a:ea typeface="Arial" charset="0"/>
                <a:cs typeface="Calibri" panose="020F0502020204030204" pitchFamily="34" charset="0"/>
              </a:rPr>
              <a:t>Machine learning</a:t>
            </a:r>
            <a:br>
              <a:rPr lang="en-US" sz="1598">
                <a:solidFill>
                  <a:srgbClr val="FFFFFF"/>
                </a:solidFill>
                <a:latin typeface="Calibri" panose="020F0502020204030204" pitchFamily="34" charset="0"/>
                <a:ea typeface="Arial" charset="0"/>
                <a:cs typeface="Calibri" panose="020F0502020204030204" pitchFamily="34" charset="0"/>
              </a:rPr>
            </a:br>
            <a:r>
              <a:rPr lang="en-US" sz="1200">
                <a:solidFill>
                  <a:schemeClr val="bg1">
                    <a:lumMod val="75000"/>
                  </a:schemeClr>
                </a:solidFill>
                <a:latin typeface="Calibri" panose="020F0502020204030204" pitchFamily="34" charset="0"/>
                <a:ea typeface="Arial" charset="0"/>
                <a:cs typeface="Calibri" panose="020F0502020204030204" pitchFamily="34" charset="0"/>
              </a:rPr>
              <a:t>(optional)</a:t>
            </a:r>
            <a:endParaRPr lang="en-US" sz="1598">
              <a:solidFill>
                <a:schemeClr val="bg1">
                  <a:lumMod val="75000"/>
                </a:schemeClr>
              </a:solidFill>
              <a:latin typeface="Calibri" panose="020F0502020204030204" pitchFamily="34" charset="0"/>
              <a:ea typeface="Arial" charset="0"/>
              <a:cs typeface="Calibri" panose="020F0502020204030204" pitchFamily="34" charset="0"/>
            </a:endParaRPr>
          </a:p>
        </p:txBody>
      </p:sp>
      <p:sp>
        <p:nvSpPr>
          <p:cNvPr id="3" name="Slide Number Placeholder 1">
            <a:extLst>
              <a:ext uri="{FF2B5EF4-FFF2-40B4-BE49-F238E27FC236}">
                <a16:creationId xmlns:a16="http://schemas.microsoft.com/office/drawing/2014/main" id="{8915EAC7-9615-EB48-C96A-6E9945BE1D92}"/>
              </a:ext>
            </a:extLst>
          </p:cNvPr>
          <p:cNvSpPr txBox="1">
            <a:spLocks/>
          </p:cNvSpPr>
          <p:nvPr/>
        </p:nvSpPr>
        <p:spPr>
          <a:xfrm>
            <a:off x="10160181" y="6439480"/>
            <a:ext cx="1552357" cy="365125"/>
          </a:xfrm>
          <a:prstGeom prst="rect">
            <a:avLst/>
          </a:prstGeom>
          <a:noFill/>
          <a:ln w="12700" cap="flat" cmpd="sng" algn="ctr">
            <a:noFill/>
            <a:prstDash val="solid"/>
            <a:miter lim="800000"/>
          </a:ln>
          <a:effectLst/>
        </p:spPr>
        <p:txBody>
          <a:bodyPr lIns="0" tIns="36000" rtlCol="0" anchor="ctr"/>
          <a:lstStyle>
            <a:defPPr>
              <a:defRPr lang="en-US"/>
            </a:defPPr>
            <a:lvl1pPr marL="0" algn="r" defTabSz="914400" rtl="0" eaLnBrk="1" latinLnBrk="0" hangingPunct="1">
              <a:defRPr lang="en-US" sz="1000" b="1" kern="1200" spc="10" smtClean="0">
                <a:solidFill>
                  <a:srgbClr val="B2BECD"/>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fld id="{E242BD21-9B61-2246-BCB1-4BE5E1BEBE1C}" type="slidenum">
              <a:rPr lang="en-US"/>
              <a:pPr/>
              <a:t>16</a:t>
            </a:fld>
            <a:endParaRPr lang="en-US"/>
          </a:p>
        </p:txBody>
      </p:sp>
    </p:spTree>
    <p:extLst>
      <p:ext uri="{BB962C8B-B14F-4D97-AF65-F5344CB8AC3E}">
        <p14:creationId xmlns:p14="http://schemas.microsoft.com/office/powerpoint/2010/main" val="1540399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94250-9B87-52B7-6CD7-FC24214379B9}"/>
            </a:ext>
          </a:extLst>
        </p:cNvPr>
        <p:cNvGrpSpPr/>
        <p:nvPr/>
      </p:nvGrpSpPr>
      <p:grpSpPr>
        <a:xfrm>
          <a:off x="0" y="0"/>
          <a:ext cx="0" cy="0"/>
          <a:chOff x="0" y="0"/>
          <a:chExt cx="0" cy="0"/>
        </a:xfrm>
      </p:grpSpPr>
      <p:sp>
        <p:nvSpPr>
          <p:cNvPr id="29" name="Title 28">
            <a:extLst>
              <a:ext uri="{FF2B5EF4-FFF2-40B4-BE49-F238E27FC236}">
                <a16:creationId xmlns:a16="http://schemas.microsoft.com/office/drawing/2014/main" id="{3D48C2DC-A877-F565-DEF1-9FA1B18E0285}"/>
              </a:ext>
            </a:extLst>
          </p:cNvPr>
          <p:cNvSpPr>
            <a:spLocks noGrp="1"/>
          </p:cNvSpPr>
          <p:nvPr>
            <p:ph type="title"/>
          </p:nvPr>
        </p:nvSpPr>
        <p:spPr/>
        <p:txBody>
          <a:bodyPr/>
          <a:lstStyle/>
          <a:p>
            <a:r>
              <a:rPr lang="en-NL"/>
              <a:t>Threats framework</a:t>
            </a:r>
            <a:endParaRPr lang="en-NL">
              <a:solidFill>
                <a:schemeClr val="bg1">
                  <a:lumMod val="65000"/>
                </a:schemeClr>
              </a:solidFill>
            </a:endParaRPr>
          </a:p>
        </p:txBody>
      </p:sp>
      <p:sp>
        <p:nvSpPr>
          <p:cNvPr id="2" name="Rectangle 1">
            <a:extLst>
              <a:ext uri="{FF2B5EF4-FFF2-40B4-BE49-F238E27FC236}">
                <a16:creationId xmlns:a16="http://schemas.microsoft.com/office/drawing/2014/main" id="{94065566-EC94-923F-B6E8-888D11393938}"/>
              </a:ext>
            </a:extLst>
          </p:cNvPr>
          <p:cNvSpPr/>
          <p:nvPr/>
        </p:nvSpPr>
        <p:spPr>
          <a:xfrm>
            <a:off x="4121543" y="3905145"/>
            <a:ext cx="3041813" cy="669224"/>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43"/>
            <a:r>
              <a:rPr lang="en-US" sz="1598">
                <a:solidFill>
                  <a:srgbClr val="FFFFFF"/>
                </a:solidFill>
                <a:latin typeface="Calibri" panose="020F0502020204030204" pitchFamily="34" charset="0"/>
                <a:ea typeface="Arial" charset="0"/>
                <a:cs typeface="Calibri" panose="020F0502020204030204" pitchFamily="34" charset="0"/>
              </a:rPr>
              <a:t>Application &amp;</a:t>
            </a:r>
            <a:br>
              <a:rPr lang="en-US" sz="1598">
                <a:solidFill>
                  <a:srgbClr val="FFFFFF"/>
                </a:solidFill>
                <a:latin typeface="Calibri" panose="020F0502020204030204" pitchFamily="34" charset="0"/>
                <a:ea typeface="Arial" charset="0"/>
                <a:cs typeface="Calibri" panose="020F0502020204030204" pitchFamily="34" charset="0"/>
              </a:rPr>
            </a:br>
            <a:r>
              <a:rPr lang="en-US" sz="1598">
                <a:solidFill>
                  <a:srgbClr val="FFFFFF"/>
                </a:solidFill>
                <a:latin typeface="Calibri" panose="020F0502020204030204" pitchFamily="34" charset="0"/>
                <a:ea typeface="Arial" charset="0"/>
                <a:cs typeface="Calibri" panose="020F0502020204030204" pitchFamily="34" charset="0"/>
              </a:rPr>
              <a:t>infrastructure</a:t>
            </a:r>
          </a:p>
        </p:txBody>
      </p:sp>
      <p:sp>
        <p:nvSpPr>
          <p:cNvPr id="17" name="TextBox 2">
            <a:extLst>
              <a:ext uri="{FF2B5EF4-FFF2-40B4-BE49-F238E27FC236}">
                <a16:creationId xmlns:a16="http://schemas.microsoft.com/office/drawing/2014/main" id="{C5D65002-C2F7-484E-AB9E-98356BBA1884}"/>
              </a:ext>
            </a:extLst>
          </p:cNvPr>
          <p:cNvSpPr txBox="1"/>
          <p:nvPr/>
        </p:nvSpPr>
        <p:spPr>
          <a:xfrm>
            <a:off x="255259" y="3992574"/>
            <a:ext cx="2406898" cy="2372316"/>
          </a:xfrm>
          <a:prstGeom prst="rect">
            <a:avLst/>
          </a:prstGeom>
          <a:noFill/>
        </p:spPr>
        <p:txBody>
          <a:bodyPr wrap="none" lIns="90000" rtlCol="0" anchor="t">
            <a:spAutoFit/>
          </a:bodyPr>
          <a:lstStyle/>
          <a:p>
            <a:pPr algn="l">
              <a:lnSpc>
                <a:spcPct val="113000"/>
              </a:lnSpc>
            </a:pPr>
            <a:r>
              <a:rPr lang="en-NL" sz="2000" b="1" dirty="0" err="1">
                <a:solidFill>
                  <a:schemeClr val="bg2">
                    <a:lumMod val="50000"/>
                  </a:schemeClr>
                </a:solidFill>
              </a:rPr>
              <a:t>Threats through use:</a:t>
            </a:r>
          </a:p>
          <a:p>
            <a:pPr algn="l">
              <a:lnSpc>
                <a:spcPct val="113000"/>
              </a:lnSpc>
            </a:pPr>
            <a:r>
              <a:rPr lang="en-NL" sz="1600" dirty="0" err="1">
                <a:solidFill>
                  <a:schemeClr val="bg2">
                    <a:lumMod val="50000"/>
                  </a:schemeClr>
                </a:solidFill>
              </a:rPr>
              <a:t>- Evasion</a:t>
            </a:r>
            <a:r>
              <a:rPr lang="en-NL" sz="1600" baseline="30000" dirty="0" err="1">
                <a:solidFill>
                  <a:schemeClr val="bg2">
                    <a:lumMod val="50000"/>
                  </a:schemeClr>
                </a:solidFill>
              </a:rPr>
              <a:t>(B)</a:t>
            </a:r>
          </a:p>
          <a:p>
            <a:pPr>
              <a:lnSpc>
                <a:spcPct val="113000"/>
              </a:lnSpc>
            </a:pPr>
            <a:r>
              <a:rPr lang="en-NL" sz="1600" dirty="0" err="1">
                <a:solidFill>
                  <a:schemeClr val="bg2">
                    <a:lumMod val="50000"/>
                  </a:schemeClr>
                </a:solidFill>
              </a:rPr>
              <a:t>- Model theft</a:t>
            </a:r>
            <a:r>
              <a:rPr lang="en-NL" sz="1600" baseline="30000" dirty="0" err="1">
                <a:solidFill>
                  <a:schemeClr val="bg2">
                    <a:lumMod val="50000"/>
                  </a:schemeClr>
                </a:solidFill>
              </a:rPr>
              <a:t>(P)</a:t>
            </a:r>
          </a:p>
          <a:p>
            <a:pPr algn="l">
              <a:lnSpc>
                <a:spcPct val="113000"/>
              </a:lnSpc>
            </a:pPr>
            <a:r>
              <a:rPr lang="en-NL" sz="1600" dirty="0" err="1">
                <a:solidFill>
                  <a:schemeClr val="bg2">
                    <a:lumMod val="50000"/>
                  </a:schemeClr>
                </a:solidFill>
              </a:rPr>
              <a:t>- Model inversion</a:t>
            </a:r>
            <a:r>
              <a:rPr lang="en-NL" sz="1600" baseline="30000" dirty="0" err="1">
                <a:solidFill>
                  <a:schemeClr val="bg2">
                    <a:lumMod val="50000"/>
                  </a:schemeClr>
                </a:solidFill>
              </a:rPr>
              <a:t> (T)</a:t>
            </a:r>
          </a:p>
          <a:p>
            <a:pPr algn="l">
              <a:lnSpc>
                <a:spcPct val="113000"/>
              </a:lnSpc>
            </a:pPr>
            <a:r>
              <a:rPr lang="en-NL" sz="1600" dirty="0" err="1">
                <a:solidFill>
                  <a:schemeClr val="bg2">
                    <a:lumMod val="50000"/>
                  </a:schemeClr>
                </a:solidFill>
              </a:rPr>
              <a:t>- Data disclosure</a:t>
            </a:r>
            <a:r>
              <a:rPr lang="en-NL" sz="1600" baseline="30000" dirty="0" err="1">
                <a:solidFill>
                  <a:schemeClr val="bg2">
                    <a:lumMod val="50000"/>
                  </a:schemeClr>
                </a:solidFill>
              </a:rPr>
              <a:t>(T)</a:t>
            </a:r>
          </a:p>
          <a:p>
            <a:pPr>
              <a:lnSpc>
                <a:spcPct val="113000"/>
              </a:lnSpc>
            </a:pPr>
            <a:r>
              <a:rPr lang="en-NL" sz="1600" dirty="0" err="1">
                <a:solidFill>
                  <a:schemeClr val="bg2">
                    <a:lumMod val="50000"/>
                  </a:schemeClr>
                </a:solidFill>
              </a:rPr>
              <a:t>- Membership inference</a:t>
            </a:r>
            <a:r>
              <a:rPr lang="en-NL" sz="1600" baseline="30000" dirty="0" err="1">
                <a:solidFill>
                  <a:schemeClr val="bg2">
                    <a:lumMod val="50000"/>
                  </a:schemeClr>
                </a:solidFill>
              </a:rPr>
              <a:t>(T)</a:t>
            </a:r>
          </a:p>
          <a:p>
            <a:pPr algn="l">
              <a:lnSpc>
                <a:spcPct val="113000"/>
              </a:lnSpc>
            </a:pPr>
            <a:r>
              <a:rPr lang="en-NL" sz="1600" dirty="0" err="1">
                <a:solidFill>
                  <a:schemeClr val="bg2">
                    <a:lumMod val="50000"/>
                  </a:schemeClr>
                </a:solidFill>
              </a:rPr>
              <a:t>- Denial of model service</a:t>
            </a:r>
            <a:r>
              <a:rPr lang="en-NL" sz="1600" baseline="30000" dirty="0" err="1">
                <a:solidFill>
                  <a:schemeClr val="bg2">
                    <a:lumMod val="50000"/>
                  </a:schemeClr>
                </a:solidFill>
              </a:rPr>
              <a:t>(A)</a:t>
            </a:r>
          </a:p>
          <a:p>
            <a:pPr algn="l">
              <a:lnSpc>
                <a:spcPct val="113000"/>
              </a:lnSpc>
            </a:pPr>
            <a:r>
              <a:rPr lang="en-NL" sz="1600" dirty="0" err="1">
                <a:solidFill>
                  <a:schemeClr val="bg2">
                    <a:lumMod val="50000"/>
                  </a:schemeClr>
                </a:solidFill>
              </a:rPr>
              <a:t>- Prompt injection</a:t>
            </a:r>
            <a:r>
              <a:rPr lang="en-NL" sz="1600" baseline="30000" dirty="0" err="1">
                <a:solidFill>
                  <a:schemeClr val="bg2">
                    <a:lumMod val="50000"/>
                  </a:schemeClr>
                </a:solidFill>
              </a:rPr>
              <a:t>(B)</a:t>
            </a:r>
          </a:p>
        </p:txBody>
      </p:sp>
      <p:sp>
        <p:nvSpPr>
          <p:cNvPr id="50" name="TextBox 30">
            <a:extLst>
              <a:ext uri="{FF2B5EF4-FFF2-40B4-BE49-F238E27FC236}">
                <a16:creationId xmlns:a16="http://schemas.microsoft.com/office/drawing/2014/main" id="{277860CC-4E40-4F6A-5506-AB605D9BB8E1}"/>
              </a:ext>
            </a:extLst>
          </p:cNvPr>
          <p:cNvSpPr txBox="1"/>
          <p:nvPr/>
        </p:nvSpPr>
        <p:spPr>
          <a:xfrm>
            <a:off x="9782290" y="4785639"/>
            <a:ext cx="2236125" cy="1461939"/>
          </a:xfrm>
          <a:prstGeom prst="rect">
            <a:avLst/>
          </a:prstGeom>
          <a:noFill/>
        </p:spPr>
        <p:txBody>
          <a:bodyPr wrap="none" rtlCol="0">
            <a:spAutoFit/>
          </a:bodyPr>
          <a:lstStyle/>
          <a:p>
            <a:pPr>
              <a:spcAft>
                <a:spcPts val="600"/>
              </a:spcAft>
            </a:pPr>
            <a:r>
              <a:rPr lang="en-NL" sz="1400" b="1">
                <a:solidFill>
                  <a:schemeClr val="bg1">
                    <a:lumMod val="50000"/>
                  </a:schemeClr>
                </a:solidFill>
              </a:rPr>
              <a:t>Impact legend:</a:t>
            </a:r>
          </a:p>
          <a:p>
            <a:r>
              <a:rPr lang="en-NL" sz="1400">
                <a:solidFill>
                  <a:schemeClr val="bg1">
                    <a:lumMod val="50000"/>
                  </a:schemeClr>
                </a:solidFill>
              </a:rPr>
              <a:t>(T) Train data confidentiality</a:t>
            </a:r>
          </a:p>
          <a:p>
            <a:r>
              <a:rPr lang="en-NL" sz="1400">
                <a:solidFill>
                  <a:schemeClr val="bg1">
                    <a:lumMod val="50000"/>
                  </a:schemeClr>
                </a:solidFill>
              </a:rPr>
              <a:t>(B) Model behaviour</a:t>
            </a:r>
          </a:p>
          <a:p>
            <a:r>
              <a:rPr lang="en-NL" sz="1400">
                <a:solidFill>
                  <a:schemeClr val="bg1">
                    <a:lumMod val="50000"/>
                  </a:schemeClr>
                </a:solidFill>
              </a:rPr>
              <a:t>(P) Intellectual property</a:t>
            </a:r>
          </a:p>
          <a:p>
            <a:r>
              <a:rPr lang="en-NL" sz="1400">
                <a:solidFill>
                  <a:schemeClr val="bg1">
                    <a:lumMod val="50000"/>
                  </a:schemeClr>
                </a:solidFill>
              </a:rPr>
              <a:t>(A) Availability</a:t>
            </a:r>
          </a:p>
          <a:p>
            <a:r>
              <a:rPr lang="en-NL" sz="1400">
                <a:solidFill>
                  <a:schemeClr val="bg1">
                    <a:lumMod val="50000"/>
                  </a:schemeClr>
                </a:solidFill>
              </a:rPr>
              <a:t>(L) Input confidentiality</a:t>
            </a:r>
            <a:endParaRPr lang="en-NL" sz="1600">
              <a:solidFill>
                <a:schemeClr val="bg1">
                  <a:lumMod val="50000"/>
                </a:schemeClr>
              </a:solidFill>
            </a:endParaRPr>
          </a:p>
        </p:txBody>
      </p:sp>
      <p:cxnSp>
        <p:nvCxnSpPr>
          <p:cNvPr id="55" name="Straight Arrow Connector 14">
            <a:extLst>
              <a:ext uri="{FF2B5EF4-FFF2-40B4-BE49-F238E27FC236}">
                <a16:creationId xmlns:a16="http://schemas.microsoft.com/office/drawing/2014/main" id="{25C96546-4D08-34FE-6A3D-C84D7AA8BACA}"/>
              </a:ext>
            </a:extLst>
          </p:cNvPr>
          <p:cNvCxnSpPr>
            <a:cxnSpLocks/>
          </p:cNvCxnSpPr>
          <p:nvPr/>
        </p:nvCxnSpPr>
        <p:spPr>
          <a:xfrm>
            <a:off x="2629163" y="4208851"/>
            <a:ext cx="620839" cy="0"/>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Can 57">
            <a:extLst>
              <a:ext uri="{FF2B5EF4-FFF2-40B4-BE49-F238E27FC236}">
                <a16:creationId xmlns:a16="http://schemas.microsoft.com/office/drawing/2014/main" id="{A719AD52-01B2-1073-E3E5-27CFBF1C755A}"/>
              </a:ext>
            </a:extLst>
          </p:cNvPr>
          <p:cNvSpPr/>
          <p:nvPr/>
        </p:nvSpPr>
        <p:spPr>
          <a:xfrm>
            <a:off x="3250002" y="3976753"/>
            <a:ext cx="1156506" cy="500836"/>
          </a:xfrm>
          <a:prstGeom prst="can">
            <a:avLst/>
          </a:prstGeom>
          <a:solidFill>
            <a:srgbClr val="5A8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43"/>
            <a:r>
              <a:rPr lang="en-US" sz="1599">
                <a:solidFill>
                  <a:srgbClr val="FFFFFF"/>
                </a:solidFill>
                <a:latin typeface="Calibri" panose="020F0502020204030204" pitchFamily="34" charset="0"/>
                <a:cs typeface="Calibri" panose="020F0502020204030204" pitchFamily="34" charset="0"/>
              </a:rPr>
              <a:t>Input</a:t>
            </a:r>
          </a:p>
        </p:txBody>
      </p:sp>
      <p:sp>
        <p:nvSpPr>
          <p:cNvPr id="59" name="Can 58">
            <a:extLst>
              <a:ext uri="{FF2B5EF4-FFF2-40B4-BE49-F238E27FC236}">
                <a16:creationId xmlns:a16="http://schemas.microsoft.com/office/drawing/2014/main" id="{252DA6BE-C35E-F1E5-4D3E-A86F15DA23CB}"/>
              </a:ext>
            </a:extLst>
          </p:cNvPr>
          <p:cNvSpPr/>
          <p:nvPr/>
        </p:nvSpPr>
        <p:spPr>
          <a:xfrm>
            <a:off x="6905927" y="3976752"/>
            <a:ext cx="1155840" cy="489327"/>
          </a:xfrm>
          <a:prstGeom prst="can">
            <a:avLst/>
          </a:prstGeom>
          <a:solidFill>
            <a:srgbClr val="5A8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43"/>
            <a:r>
              <a:rPr lang="en-US" sz="1599">
                <a:solidFill>
                  <a:srgbClr val="FFFFFF"/>
                </a:solidFill>
                <a:latin typeface="Calibri" panose="020F0502020204030204" pitchFamily="34" charset="0"/>
                <a:cs typeface="Calibri" panose="020F0502020204030204" pitchFamily="34" charset="0"/>
              </a:rPr>
              <a:t>Output</a:t>
            </a:r>
          </a:p>
        </p:txBody>
      </p:sp>
      <p:sp>
        <p:nvSpPr>
          <p:cNvPr id="60" name="Can 59">
            <a:extLst>
              <a:ext uri="{FF2B5EF4-FFF2-40B4-BE49-F238E27FC236}">
                <a16:creationId xmlns:a16="http://schemas.microsoft.com/office/drawing/2014/main" id="{4765B418-9A3C-B1A5-8C38-52C7D8891833}"/>
              </a:ext>
            </a:extLst>
          </p:cNvPr>
          <p:cNvSpPr/>
          <p:nvPr/>
        </p:nvSpPr>
        <p:spPr>
          <a:xfrm>
            <a:off x="3013555" y="1380586"/>
            <a:ext cx="1436657" cy="795530"/>
          </a:xfrm>
          <a:prstGeom prst="can">
            <a:avLst/>
          </a:prstGeom>
          <a:solidFill>
            <a:srgbClr val="5A8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43"/>
            <a:endParaRPr lang="en-US" sz="1599">
              <a:solidFill>
                <a:srgbClr val="FFFFFF"/>
              </a:solidFill>
              <a:latin typeface="Calibri" panose="020F0502020204030204" pitchFamily="34" charset="0"/>
              <a:cs typeface="Calibri" panose="020F0502020204030204" pitchFamily="34" charset="0"/>
            </a:endParaRPr>
          </a:p>
        </p:txBody>
      </p:sp>
      <p:cxnSp>
        <p:nvCxnSpPr>
          <p:cNvPr id="62" name="Straight Connector 61">
            <a:extLst>
              <a:ext uri="{FF2B5EF4-FFF2-40B4-BE49-F238E27FC236}">
                <a16:creationId xmlns:a16="http://schemas.microsoft.com/office/drawing/2014/main" id="{0520B8F9-3A85-8E08-4338-357EF0D7036F}"/>
              </a:ext>
            </a:extLst>
          </p:cNvPr>
          <p:cNvCxnSpPr>
            <a:cxnSpLocks/>
          </p:cNvCxnSpPr>
          <p:nvPr/>
        </p:nvCxnSpPr>
        <p:spPr>
          <a:xfrm flipV="1">
            <a:off x="112889" y="3212983"/>
            <a:ext cx="11901666" cy="33920"/>
          </a:xfrm>
          <a:prstGeom prst="line">
            <a:avLst/>
          </a:prstGeom>
          <a:ln w="285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A3EC8930-7D62-3705-BABC-993B2B602C73}"/>
              </a:ext>
            </a:extLst>
          </p:cNvPr>
          <p:cNvSpPr txBox="1"/>
          <p:nvPr/>
        </p:nvSpPr>
        <p:spPr>
          <a:xfrm>
            <a:off x="273665" y="2643597"/>
            <a:ext cx="1366080" cy="584775"/>
          </a:xfrm>
          <a:prstGeom prst="rect">
            <a:avLst/>
          </a:prstGeom>
          <a:noFill/>
        </p:spPr>
        <p:txBody>
          <a:bodyPr wrap="none" rtlCol="0">
            <a:spAutoFit/>
          </a:bodyPr>
          <a:lstStyle/>
          <a:p>
            <a:r>
              <a:rPr lang="en-GB" sz="1600">
                <a:solidFill>
                  <a:schemeClr val="bg1">
                    <a:lumMod val="65000"/>
                  </a:schemeClr>
                </a:solidFill>
              </a:rPr>
              <a:t>D</a:t>
            </a:r>
            <a:r>
              <a:rPr lang="en-NL" sz="1600">
                <a:solidFill>
                  <a:schemeClr val="bg1">
                    <a:lumMod val="65000"/>
                  </a:schemeClr>
                </a:solidFill>
              </a:rPr>
              <a:t>evelopment-</a:t>
            </a:r>
            <a:br>
              <a:rPr lang="en-NL" sz="1600">
                <a:solidFill>
                  <a:schemeClr val="bg1">
                    <a:lumMod val="65000"/>
                  </a:schemeClr>
                </a:solidFill>
              </a:rPr>
            </a:br>
            <a:r>
              <a:rPr lang="en-NL" sz="1600">
                <a:solidFill>
                  <a:schemeClr val="bg1">
                    <a:lumMod val="65000"/>
                  </a:schemeClr>
                </a:solidFill>
              </a:rPr>
              <a:t>time</a:t>
            </a:r>
          </a:p>
        </p:txBody>
      </p:sp>
      <p:sp>
        <p:nvSpPr>
          <p:cNvPr id="76" name="TextBox 75">
            <a:extLst>
              <a:ext uri="{FF2B5EF4-FFF2-40B4-BE49-F238E27FC236}">
                <a16:creationId xmlns:a16="http://schemas.microsoft.com/office/drawing/2014/main" id="{B6D4BFCA-D630-74E7-3C99-CED4AC944702}"/>
              </a:ext>
            </a:extLst>
          </p:cNvPr>
          <p:cNvSpPr txBox="1"/>
          <p:nvPr/>
        </p:nvSpPr>
        <p:spPr>
          <a:xfrm>
            <a:off x="277273" y="3256852"/>
            <a:ext cx="891270" cy="338554"/>
          </a:xfrm>
          <a:prstGeom prst="rect">
            <a:avLst/>
          </a:prstGeom>
          <a:noFill/>
        </p:spPr>
        <p:txBody>
          <a:bodyPr wrap="none" rtlCol="0">
            <a:spAutoFit/>
          </a:bodyPr>
          <a:lstStyle/>
          <a:p>
            <a:r>
              <a:rPr lang="nl-NL" sz="1600">
                <a:solidFill>
                  <a:schemeClr val="bg1">
                    <a:lumMod val="65000"/>
                  </a:schemeClr>
                </a:solidFill>
              </a:rPr>
              <a:t>Runtime</a:t>
            </a:r>
            <a:endParaRPr lang="en-NL" sz="1600">
              <a:solidFill>
                <a:schemeClr val="bg1">
                  <a:lumMod val="65000"/>
                </a:schemeClr>
              </a:solidFill>
            </a:endParaRPr>
          </a:p>
        </p:txBody>
      </p:sp>
      <p:sp>
        <p:nvSpPr>
          <p:cNvPr id="77" name="Pentagon 76">
            <a:extLst>
              <a:ext uri="{FF2B5EF4-FFF2-40B4-BE49-F238E27FC236}">
                <a16:creationId xmlns:a16="http://schemas.microsoft.com/office/drawing/2014/main" id="{F12B21EA-3CF7-08B7-3273-AC5A48D67689}"/>
              </a:ext>
            </a:extLst>
          </p:cNvPr>
          <p:cNvSpPr/>
          <p:nvPr/>
        </p:nvSpPr>
        <p:spPr>
          <a:xfrm>
            <a:off x="4450213" y="1640060"/>
            <a:ext cx="427859" cy="245458"/>
          </a:xfrm>
          <a:prstGeom prst="homePlat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8" name="Pentagon 77">
            <a:extLst>
              <a:ext uri="{FF2B5EF4-FFF2-40B4-BE49-F238E27FC236}">
                <a16:creationId xmlns:a16="http://schemas.microsoft.com/office/drawing/2014/main" id="{F62905CA-2EAB-FB6B-0C9F-8D82F77FC783}"/>
              </a:ext>
            </a:extLst>
          </p:cNvPr>
          <p:cNvSpPr/>
          <p:nvPr/>
        </p:nvSpPr>
        <p:spPr>
          <a:xfrm rot="5400000">
            <a:off x="5493040" y="2047870"/>
            <a:ext cx="427859" cy="245458"/>
          </a:xfrm>
          <a:prstGeom prst="homePlat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9" name="Pentagon 78">
            <a:extLst>
              <a:ext uri="{FF2B5EF4-FFF2-40B4-BE49-F238E27FC236}">
                <a16:creationId xmlns:a16="http://schemas.microsoft.com/office/drawing/2014/main" id="{9A0EB042-71C0-C604-91EA-9B34204F77AC}"/>
              </a:ext>
            </a:extLst>
          </p:cNvPr>
          <p:cNvSpPr/>
          <p:nvPr/>
        </p:nvSpPr>
        <p:spPr>
          <a:xfrm>
            <a:off x="4406508" y="4109911"/>
            <a:ext cx="427859" cy="245458"/>
          </a:xfrm>
          <a:prstGeom prst="homePlat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0" name="Pentagon 79">
            <a:extLst>
              <a:ext uri="{FF2B5EF4-FFF2-40B4-BE49-F238E27FC236}">
                <a16:creationId xmlns:a16="http://schemas.microsoft.com/office/drawing/2014/main" id="{AE039E7F-7784-E24B-FFC2-2CE5BCABC2D5}"/>
              </a:ext>
            </a:extLst>
          </p:cNvPr>
          <p:cNvSpPr/>
          <p:nvPr/>
        </p:nvSpPr>
        <p:spPr>
          <a:xfrm>
            <a:off x="6468980" y="4108230"/>
            <a:ext cx="427859" cy="245458"/>
          </a:xfrm>
          <a:prstGeom prst="homePlat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1" name="Rectangle 80">
            <a:extLst>
              <a:ext uri="{FF2B5EF4-FFF2-40B4-BE49-F238E27FC236}">
                <a16:creationId xmlns:a16="http://schemas.microsoft.com/office/drawing/2014/main" id="{3F2F6E33-C404-AC0A-9035-1CF0741D882B}"/>
              </a:ext>
            </a:extLst>
          </p:cNvPr>
          <p:cNvSpPr/>
          <p:nvPr/>
        </p:nvSpPr>
        <p:spPr>
          <a:xfrm>
            <a:off x="4878072" y="1425222"/>
            <a:ext cx="1624361" cy="70005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43"/>
            <a:endParaRPr lang="en-US" sz="1598">
              <a:solidFill>
                <a:schemeClr val="bg1">
                  <a:lumMod val="75000"/>
                </a:schemeClr>
              </a:solidFill>
              <a:latin typeface="Calibri" panose="020F0502020204030204" pitchFamily="34" charset="0"/>
              <a:ea typeface="Arial" charset="0"/>
              <a:cs typeface="Calibri" panose="020F0502020204030204" pitchFamily="34" charset="0"/>
            </a:endParaRPr>
          </a:p>
        </p:txBody>
      </p:sp>
      <p:cxnSp>
        <p:nvCxnSpPr>
          <p:cNvPr id="85" name="Straight Connector 84">
            <a:extLst>
              <a:ext uri="{FF2B5EF4-FFF2-40B4-BE49-F238E27FC236}">
                <a16:creationId xmlns:a16="http://schemas.microsoft.com/office/drawing/2014/main" id="{E3692047-6147-FA6D-9C68-C4E3D6F7CA17}"/>
              </a:ext>
            </a:extLst>
          </p:cNvPr>
          <p:cNvCxnSpPr>
            <a:cxnSpLocks/>
          </p:cNvCxnSpPr>
          <p:nvPr/>
        </p:nvCxnSpPr>
        <p:spPr>
          <a:xfrm>
            <a:off x="321135" y="4060817"/>
            <a:ext cx="2140516" cy="0"/>
          </a:xfrm>
          <a:prstGeom prst="line">
            <a:avLst/>
          </a:prstGeom>
          <a:ln w="1905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C6B24B38-1F1D-8878-4778-7C73E02236DF}"/>
              </a:ext>
            </a:extLst>
          </p:cNvPr>
          <p:cNvCxnSpPr>
            <a:cxnSpLocks/>
          </p:cNvCxnSpPr>
          <p:nvPr/>
        </p:nvCxnSpPr>
        <p:spPr>
          <a:xfrm>
            <a:off x="9887382" y="6373697"/>
            <a:ext cx="167802"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30">
            <a:extLst>
              <a:ext uri="{FF2B5EF4-FFF2-40B4-BE49-F238E27FC236}">
                <a16:creationId xmlns:a16="http://schemas.microsoft.com/office/drawing/2014/main" id="{5A1527B4-7B5A-3111-5AA0-A97B43080459}"/>
              </a:ext>
            </a:extLst>
          </p:cNvPr>
          <p:cNvSpPr txBox="1"/>
          <p:nvPr/>
        </p:nvSpPr>
        <p:spPr>
          <a:xfrm>
            <a:off x="10068439" y="6225771"/>
            <a:ext cx="774123" cy="307777"/>
          </a:xfrm>
          <a:prstGeom prst="rect">
            <a:avLst/>
          </a:prstGeom>
          <a:noFill/>
        </p:spPr>
        <p:txBody>
          <a:bodyPr wrap="none" rtlCol="0">
            <a:spAutoFit/>
          </a:bodyPr>
          <a:lstStyle/>
          <a:p>
            <a:pPr>
              <a:spcAft>
                <a:spcPts val="600"/>
              </a:spcAft>
            </a:pPr>
            <a:r>
              <a:rPr lang="en-NL" sz="1400">
                <a:solidFill>
                  <a:schemeClr val="bg1">
                    <a:lumMod val="65000"/>
                  </a:schemeClr>
                </a:solidFill>
              </a:rPr>
              <a:t>= threat</a:t>
            </a:r>
            <a:endParaRPr lang="en-NL" sz="1600">
              <a:solidFill>
                <a:schemeClr val="bg1">
                  <a:lumMod val="65000"/>
                </a:schemeClr>
              </a:solidFill>
            </a:endParaRPr>
          </a:p>
        </p:txBody>
      </p:sp>
      <p:sp>
        <p:nvSpPr>
          <p:cNvPr id="89" name="Can 88">
            <a:extLst>
              <a:ext uri="{FF2B5EF4-FFF2-40B4-BE49-F238E27FC236}">
                <a16:creationId xmlns:a16="http://schemas.microsoft.com/office/drawing/2014/main" id="{20912A7E-CD2A-04C0-1ED7-804666D28650}"/>
              </a:ext>
            </a:extLst>
          </p:cNvPr>
          <p:cNvSpPr/>
          <p:nvPr/>
        </p:nvSpPr>
        <p:spPr>
          <a:xfrm>
            <a:off x="5113151" y="2370948"/>
            <a:ext cx="1177010" cy="1605804"/>
          </a:xfrm>
          <a:prstGeom prst="can">
            <a:avLst/>
          </a:prstGeom>
          <a:solidFill>
            <a:srgbClr val="5A8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43"/>
            <a:endParaRPr lang="en-US" sz="1599">
              <a:solidFill>
                <a:srgbClr val="FFFFFF"/>
              </a:solidFill>
              <a:latin typeface="Calibri" panose="020F0502020204030204" pitchFamily="34" charset="0"/>
              <a:cs typeface="Calibri" panose="020F0502020204030204" pitchFamily="34" charset="0"/>
            </a:endParaRPr>
          </a:p>
        </p:txBody>
      </p:sp>
      <p:sp>
        <p:nvSpPr>
          <p:cNvPr id="90" name="TextBox 89">
            <a:extLst>
              <a:ext uri="{FF2B5EF4-FFF2-40B4-BE49-F238E27FC236}">
                <a16:creationId xmlns:a16="http://schemas.microsoft.com/office/drawing/2014/main" id="{A36BF905-721A-8A49-8377-226B2F91BC21}"/>
              </a:ext>
            </a:extLst>
          </p:cNvPr>
          <p:cNvSpPr txBox="1"/>
          <p:nvPr/>
        </p:nvSpPr>
        <p:spPr>
          <a:xfrm>
            <a:off x="5347200" y="2988664"/>
            <a:ext cx="724878" cy="584775"/>
          </a:xfrm>
          <a:prstGeom prst="rect">
            <a:avLst/>
          </a:prstGeom>
          <a:noFill/>
        </p:spPr>
        <p:txBody>
          <a:bodyPr wrap="none" rtlCol="0">
            <a:spAutoFit/>
          </a:bodyPr>
          <a:lstStyle/>
          <a:p>
            <a:pPr algn="ctr"/>
            <a:r>
              <a:rPr lang="en-NL" sz="1600">
                <a:solidFill>
                  <a:schemeClr val="bg1"/>
                </a:solidFill>
              </a:rPr>
              <a:t>AI</a:t>
            </a:r>
          </a:p>
          <a:p>
            <a:pPr algn="ctr"/>
            <a:r>
              <a:rPr lang="en-NL" sz="1600">
                <a:solidFill>
                  <a:schemeClr val="bg1"/>
                </a:solidFill>
              </a:rPr>
              <a:t>Model</a:t>
            </a:r>
          </a:p>
        </p:txBody>
      </p:sp>
      <p:sp>
        <p:nvSpPr>
          <p:cNvPr id="91" name="TextBox 90">
            <a:extLst>
              <a:ext uri="{FF2B5EF4-FFF2-40B4-BE49-F238E27FC236}">
                <a16:creationId xmlns:a16="http://schemas.microsoft.com/office/drawing/2014/main" id="{577884AB-A599-4814-8BC9-451BD8071C60}"/>
              </a:ext>
            </a:extLst>
          </p:cNvPr>
          <p:cNvSpPr txBox="1"/>
          <p:nvPr/>
        </p:nvSpPr>
        <p:spPr>
          <a:xfrm>
            <a:off x="3110446" y="1563643"/>
            <a:ext cx="1253505" cy="355225"/>
          </a:xfrm>
          <a:prstGeom prst="rect">
            <a:avLst/>
          </a:prstGeom>
          <a:noFill/>
        </p:spPr>
        <p:txBody>
          <a:bodyPr wrap="none" lIns="90000" rtlCol="0" anchor="t">
            <a:spAutoFit/>
          </a:bodyPr>
          <a:lstStyle/>
          <a:p>
            <a:pPr algn="l">
              <a:lnSpc>
                <a:spcPct val="113000"/>
              </a:lnSpc>
            </a:pPr>
            <a:r>
              <a:rPr lang="en-NL" sz="1600" dirty="0" err="1">
                <a:solidFill>
                  <a:schemeClr val="bg1"/>
                </a:solidFill>
              </a:rPr>
              <a:t>Training data</a:t>
            </a:r>
          </a:p>
        </p:txBody>
      </p:sp>
      <p:sp>
        <p:nvSpPr>
          <p:cNvPr id="92" name="TextBox 91">
            <a:extLst>
              <a:ext uri="{FF2B5EF4-FFF2-40B4-BE49-F238E27FC236}">
                <a16:creationId xmlns:a16="http://schemas.microsoft.com/office/drawing/2014/main" id="{17784E79-D40B-2985-BA3F-92AFB2A91B80}"/>
              </a:ext>
            </a:extLst>
          </p:cNvPr>
          <p:cNvSpPr txBox="1"/>
          <p:nvPr/>
        </p:nvSpPr>
        <p:spPr>
          <a:xfrm>
            <a:off x="4892408" y="1577015"/>
            <a:ext cx="1629121" cy="522900"/>
          </a:xfrm>
          <a:prstGeom prst="rect">
            <a:avLst/>
          </a:prstGeom>
          <a:noFill/>
        </p:spPr>
        <p:txBody>
          <a:bodyPr wrap="none" lIns="90000" rtlCol="0" anchor="t">
            <a:spAutoFit/>
          </a:bodyPr>
          <a:lstStyle/>
          <a:p>
            <a:pPr algn="ctr"/>
            <a:r>
              <a:rPr lang="en-US" sz="1598">
                <a:solidFill>
                  <a:srgbClr val="FFFFFF"/>
                </a:solidFill>
                <a:latin typeface="Calibri" panose="020F0502020204030204" pitchFamily="34" charset="0"/>
                <a:ea typeface="Arial" charset="0"/>
                <a:cs typeface="Calibri" panose="020F0502020204030204" pitchFamily="34" charset="0"/>
              </a:rPr>
              <a:t>Machine learning</a:t>
            </a:r>
            <a:br>
              <a:rPr lang="en-US" sz="1598">
                <a:solidFill>
                  <a:srgbClr val="FFFFFF"/>
                </a:solidFill>
                <a:latin typeface="Calibri" panose="020F0502020204030204" pitchFamily="34" charset="0"/>
                <a:ea typeface="Arial" charset="0"/>
                <a:cs typeface="Calibri" panose="020F0502020204030204" pitchFamily="34" charset="0"/>
              </a:rPr>
            </a:br>
            <a:r>
              <a:rPr lang="en-US" sz="1200">
                <a:solidFill>
                  <a:schemeClr val="bg1">
                    <a:lumMod val="75000"/>
                  </a:schemeClr>
                </a:solidFill>
                <a:latin typeface="Calibri" panose="020F0502020204030204" pitchFamily="34" charset="0"/>
                <a:ea typeface="Arial" charset="0"/>
                <a:cs typeface="Calibri" panose="020F0502020204030204" pitchFamily="34" charset="0"/>
              </a:rPr>
              <a:t>(optional)</a:t>
            </a:r>
            <a:endParaRPr lang="en-US" sz="1598">
              <a:solidFill>
                <a:schemeClr val="bg1">
                  <a:lumMod val="75000"/>
                </a:schemeClr>
              </a:solidFill>
              <a:latin typeface="Calibri" panose="020F0502020204030204" pitchFamily="34" charset="0"/>
              <a:ea typeface="Arial" charset="0"/>
              <a:cs typeface="Calibri" panose="020F0502020204030204" pitchFamily="34" charset="0"/>
            </a:endParaRPr>
          </a:p>
        </p:txBody>
      </p:sp>
      <p:sp>
        <p:nvSpPr>
          <p:cNvPr id="3" name="Slide Number Placeholder 1">
            <a:extLst>
              <a:ext uri="{FF2B5EF4-FFF2-40B4-BE49-F238E27FC236}">
                <a16:creationId xmlns:a16="http://schemas.microsoft.com/office/drawing/2014/main" id="{A2B96936-4129-8DF9-7DA1-6F3A792C2807}"/>
              </a:ext>
            </a:extLst>
          </p:cNvPr>
          <p:cNvSpPr txBox="1">
            <a:spLocks/>
          </p:cNvSpPr>
          <p:nvPr/>
        </p:nvSpPr>
        <p:spPr>
          <a:xfrm>
            <a:off x="10160181" y="6439480"/>
            <a:ext cx="1552357" cy="365125"/>
          </a:xfrm>
          <a:prstGeom prst="rect">
            <a:avLst/>
          </a:prstGeom>
          <a:noFill/>
          <a:ln w="12700" cap="flat" cmpd="sng" algn="ctr">
            <a:noFill/>
            <a:prstDash val="solid"/>
            <a:miter lim="800000"/>
          </a:ln>
          <a:effectLst/>
        </p:spPr>
        <p:txBody>
          <a:bodyPr lIns="0" tIns="36000" rtlCol="0" anchor="ctr"/>
          <a:lstStyle>
            <a:defPPr>
              <a:defRPr lang="en-US"/>
            </a:defPPr>
            <a:lvl1pPr marL="0" algn="r" defTabSz="914400" rtl="0" eaLnBrk="1" latinLnBrk="0" hangingPunct="1">
              <a:defRPr lang="en-US" sz="1000" b="1" kern="1200" spc="10" smtClean="0">
                <a:solidFill>
                  <a:srgbClr val="B2BECD"/>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fld id="{E242BD21-9B61-2246-BCB1-4BE5E1BEBE1C}" type="slidenum">
              <a:rPr lang="en-US"/>
              <a:pPr/>
              <a:t>17</a:t>
            </a:fld>
            <a:endParaRPr lang="en-US"/>
          </a:p>
        </p:txBody>
      </p:sp>
    </p:spTree>
    <p:extLst>
      <p:ext uri="{BB962C8B-B14F-4D97-AF65-F5344CB8AC3E}">
        <p14:creationId xmlns:p14="http://schemas.microsoft.com/office/powerpoint/2010/main" val="3978557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1BBB32-FE43-B43D-36B8-A44A5434D778}"/>
            </a:ext>
          </a:extLst>
        </p:cNvPr>
        <p:cNvGrpSpPr/>
        <p:nvPr/>
      </p:nvGrpSpPr>
      <p:grpSpPr>
        <a:xfrm>
          <a:off x="0" y="0"/>
          <a:ext cx="0" cy="0"/>
          <a:chOff x="0" y="0"/>
          <a:chExt cx="0" cy="0"/>
        </a:xfrm>
      </p:grpSpPr>
      <p:sp>
        <p:nvSpPr>
          <p:cNvPr id="29" name="Title 28">
            <a:extLst>
              <a:ext uri="{FF2B5EF4-FFF2-40B4-BE49-F238E27FC236}">
                <a16:creationId xmlns:a16="http://schemas.microsoft.com/office/drawing/2014/main" id="{4320ED5C-D33E-43D1-8761-EC5A629988E8}"/>
              </a:ext>
            </a:extLst>
          </p:cNvPr>
          <p:cNvSpPr>
            <a:spLocks noGrp="1"/>
          </p:cNvSpPr>
          <p:nvPr>
            <p:ph type="title"/>
          </p:nvPr>
        </p:nvSpPr>
        <p:spPr/>
        <p:txBody>
          <a:bodyPr/>
          <a:lstStyle/>
          <a:p>
            <a:r>
              <a:rPr lang="en-NL"/>
              <a:t>Threats framework</a:t>
            </a:r>
            <a:endParaRPr lang="en-NL">
              <a:solidFill>
                <a:schemeClr val="bg1">
                  <a:lumMod val="65000"/>
                </a:schemeClr>
              </a:solidFill>
            </a:endParaRPr>
          </a:p>
        </p:txBody>
      </p:sp>
      <p:cxnSp>
        <p:nvCxnSpPr>
          <p:cNvPr id="4" name="Straight Arrow Connector 9">
            <a:extLst>
              <a:ext uri="{FF2B5EF4-FFF2-40B4-BE49-F238E27FC236}">
                <a16:creationId xmlns:a16="http://schemas.microsoft.com/office/drawing/2014/main" id="{79F3427B-CD96-5245-6E66-0CC5607DCFCA}"/>
              </a:ext>
            </a:extLst>
          </p:cNvPr>
          <p:cNvCxnSpPr>
            <a:cxnSpLocks/>
          </p:cNvCxnSpPr>
          <p:nvPr/>
        </p:nvCxnSpPr>
        <p:spPr>
          <a:xfrm>
            <a:off x="6096000" y="2422929"/>
            <a:ext cx="2323691"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8F4252B-7719-C590-3454-1BBC9B813958}"/>
              </a:ext>
            </a:extLst>
          </p:cNvPr>
          <p:cNvSpPr txBox="1"/>
          <p:nvPr/>
        </p:nvSpPr>
        <p:spPr>
          <a:xfrm>
            <a:off x="217793" y="1847247"/>
            <a:ext cx="3594864" cy="535531"/>
          </a:xfrm>
          <a:prstGeom prst="rect">
            <a:avLst/>
          </a:prstGeom>
          <a:noFill/>
        </p:spPr>
        <p:txBody>
          <a:bodyPr wrap="square" lIns="90000" rtlCol="0" anchor="t">
            <a:spAutoFit/>
          </a:bodyPr>
          <a:lstStyle/>
          <a:p>
            <a:pPr algn="l">
              <a:lnSpc>
                <a:spcPct val="80000"/>
              </a:lnSpc>
            </a:pPr>
            <a:r>
              <a:rPr lang="en-NL" sz="1600" dirty="0" err="1">
                <a:solidFill>
                  <a:schemeClr val="accent4"/>
                </a:solidFill>
              </a:rPr>
              <a:t>- Training data poisoning</a:t>
            </a:r>
            <a:r>
              <a:rPr lang="en-NL" sz="1600" baseline="30000" dirty="0" err="1">
                <a:solidFill>
                  <a:schemeClr val="accent4"/>
                </a:solidFill>
              </a:rPr>
              <a:t>(B)</a:t>
            </a:r>
          </a:p>
          <a:p>
            <a:pPr algn="l"/>
            <a:r>
              <a:rPr lang="en-NL" sz="1400" dirty="0" err="1">
                <a:solidFill>
                  <a:schemeClr val="bg1">
                    <a:lumMod val="65000"/>
                  </a:schemeClr>
                </a:solidFill>
              </a:rPr>
              <a:t>   (direct or in supply chain</a:t>
            </a:r>
            <a:r>
              <a:rPr lang="en-NL" sz="1600" dirty="0" err="1">
                <a:solidFill>
                  <a:schemeClr val="bg1">
                    <a:lumMod val="65000"/>
                  </a:schemeClr>
                </a:solidFill>
              </a:rPr>
              <a:t>)</a:t>
            </a:r>
          </a:p>
        </p:txBody>
      </p:sp>
      <p:sp>
        <p:nvSpPr>
          <p:cNvPr id="47" name="TextBox 46">
            <a:extLst>
              <a:ext uri="{FF2B5EF4-FFF2-40B4-BE49-F238E27FC236}">
                <a16:creationId xmlns:a16="http://schemas.microsoft.com/office/drawing/2014/main" id="{C8683ADA-EC5A-1503-5C41-A63A4A010E59}"/>
              </a:ext>
            </a:extLst>
          </p:cNvPr>
          <p:cNvSpPr txBox="1"/>
          <p:nvPr/>
        </p:nvSpPr>
        <p:spPr>
          <a:xfrm>
            <a:off x="217792" y="1464956"/>
            <a:ext cx="3849967" cy="355225"/>
          </a:xfrm>
          <a:prstGeom prst="rect">
            <a:avLst/>
          </a:prstGeom>
          <a:noFill/>
        </p:spPr>
        <p:txBody>
          <a:bodyPr wrap="square" lIns="90000" rtlCol="0" anchor="t">
            <a:spAutoFit/>
          </a:bodyPr>
          <a:lstStyle/>
          <a:p>
            <a:pPr algn="l">
              <a:lnSpc>
                <a:spcPct val="113000"/>
              </a:lnSpc>
            </a:pPr>
            <a:r>
              <a:rPr lang="en-NL" sz="1600" dirty="0" err="1">
                <a:solidFill>
                  <a:schemeClr val="accent4"/>
                </a:solidFill>
              </a:rPr>
              <a:t>- Training data leak</a:t>
            </a:r>
            <a:r>
              <a:rPr lang="en-NL" sz="1600" baseline="30000" dirty="0" err="1">
                <a:solidFill>
                  <a:schemeClr val="accent4"/>
                </a:solidFill>
              </a:rPr>
              <a:t>(T)</a:t>
            </a:r>
            <a:r>
              <a:rPr lang="en-NL" sz="1600" dirty="0" err="1">
                <a:solidFill>
                  <a:schemeClr val="accent4"/>
                </a:solidFill>
              </a:rPr>
              <a:t> </a:t>
            </a:r>
          </a:p>
        </p:txBody>
      </p:sp>
      <p:cxnSp>
        <p:nvCxnSpPr>
          <p:cNvPr id="48" name="Straight Arrow Connector 47">
            <a:extLst>
              <a:ext uri="{FF2B5EF4-FFF2-40B4-BE49-F238E27FC236}">
                <a16:creationId xmlns:a16="http://schemas.microsoft.com/office/drawing/2014/main" id="{0AB784B1-84C6-C7AC-8EC1-3ACDE27DFAFF}"/>
              </a:ext>
            </a:extLst>
          </p:cNvPr>
          <p:cNvCxnSpPr>
            <a:cxnSpLocks/>
          </p:cNvCxnSpPr>
          <p:nvPr/>
        </p:nvCxnSpPr>
        <p:spPr>
          <a:xfrm>
            <a:off x="2667319" y="1986879"/>
            <a:ext cx="356489"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1DFC215-1296-341A-0174-FEA2D1DAB140}"/>
              </a:ext>
            </a:extLst>
          </p:cNvPr>
          <p:cNvCxnSpPr>
            <a:cxnSpLocks/>
          </p:cNvCxnSpPr>
          <p:nvPr/>
        </p:nvCxnSpPr>
        <p:spPr>
          <a:xfrm flipH="1">
            <a:off x="2192704" y="1678623"/>
            <a:ext cx="826339"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30">
            <a:extLst>
              <a:ext uri="{FF2B5EF4-FFF2-40B4-BE49-F238E27FC236}">
                <a16:creationId xmlns:a16="http://schemas.microsoft.com/office/drawing/2014/main" id="{20056611-B137-004F-CA8C-840F6AB2EC9F}"/>
              </a:ext>
            </a:extLst>
          </p:cNvPr>
          <p:cNvSpPr txBox="1"/>
          <p:nvPr/>
        </p:nvSpPr>
        <p:spPr>
          <a:xfrm>
            <a:off x="9782290" y="4785639"/>
            <a:ext cx="2236125" cy="1461939"/>
          </a:xfrm>
          <a:prstGeom prst="rect">
            <a:avLst/>
          </a:prstGeom>
          <a:noFill/>
        </p:spPr>
        <p:txBody>
          <a:bodyPr wrap="none" rtlCol="0">
            <a:spAutoFit/>
          </a:bodyPr>
          <a:lstStyle/>
          <a:p>
            <a:pPr>
              <a:spcAft>
                <a:spcPts val="600"/>
              </a:spcAft>
            </a:pPr>
            <a:r>
              <a:rPr lang="en-NL" sz="1400" b="1">
                <a:solidFill>
                  <a:schemeClr val="bg1">
                    <a:lumMod val="50000"/>
                  </a:schemeClr>
                </a:solidFill>
              </a:rPr>
              <a:t>Impact legend:</a:t>
            </a:r>
          </a:p>
          <a:p>
            <a:r>
              <a:rPr lang="en-NL" sz="1400">
                <a:solidFill>
                  <a:schemeClr val="bg1">
                    <a:lumMod val="50000"/>
                  </a:schemeClr>
                </a:solidFill>
              </a:rPr>
              <a:t>(T) Train data confidentiality</a:t>
            </a:r>
          </a:p>
          <a:p>
            <a:r>
              <a:rPr lang="en-NL" sz="1400">
                <a:solidFill>
                  <a:schemeClr val="bg1">
                    <a:lumMod val="50000"/>
                  </a:schemeClr>
                </a:solidFill>
              </a:rPr>
              <a:t>(B) Model behaviour</a:t>
            </a:r>
          </a:p>
          <a:p>
            <a:r>
              <a:rPr lang="en-NL" sz="1400">
                <a:solidFill>
                  <a:schemeClr val="bg1">
                    <a:lumMod val="50000"/>
                  </a:schemeClr>
                </a:solidFill>
              </a:rPr>
              <a:t>(P) Intellectual property</a:t>
            </a:r>
          </a:p>
          <a:p>
            <a:r>
              <a:rPr lang="en-NL" sz="1400">
                <a:solidFill>
                  <a:schemeClr val="bg1">
                    <a:lumMod val="50000"/>
                  </a:schemeClr>
                </a:solidFill>
              </a:rPr>
              <a:t>(A) Availability</a:t>
            </a:r>
          </a:p>
          <a:p>
            <a:r>
              <a:rPr lang="en-NL" sz="1400">
                <a:solidFill>
                  <a:schemeClr val="bg1">
                    <a:lumMod val="50000"/>
                  </a:schemeClr>
                </a:solidFill>
              </a:rPr>
              <a:t>(L) Input confidentiality</a:t>
            </a:r>
            <a:endParaRPr lang="en-NL" sz="1600">
              <a:solidFill>
                <a:schemeClr val="bg1">
                  <a:lumMod val="50000"/>
                </a:schemeClr>
              </a:solidFill>
            </a:endParaRPr>
          </a:p>
        </p:txBody>
      </p:sp>
      <p:sp>
        <p:nvSpPr>
          <p:cNvPr id="60" name="Can 59">
            <a:extLst>
              <a:ext uri="{FF2B5EF4-FFF2-40B4-BE49-F238E27FC236}">
                <a16:creationId xmlns:a16="http://schemas.microsoft.com/office/drawing/2014/main" id="{E735BAA9-854F-55B4-351A-83CB2AFFBF27}"/>
              </a:ext>
            </a:extLst>
          </p:cNvPr>
          <p:cNvSpPr/>
          <p:nvPr/>
        </p:nvSpPr>
        <p:spPr>
          <a:xfrm>
            <a:off x="3013555" y="1380586"/>
            <a:ext cx="1436657" cy="795530"/>
          </a:xfrm>
          <a:prstGeom prst="can">
            <a:avLst/>
          </a:prstGeom>
          <a:solidFill>
            <a:srgbClr val="5A8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43"/>
            <a:endParaRPr lang="en-US" sz="1599">
              <a:solidFill>
                <a:srgbClr val="FFFFFF"/>
              </a:solidFill>
              <a:latin typeface="Calibri" panose="020F0502020204030204" pitchFamily="34" charset="0"/>
              <a:cs typeface="Calibri" panose="020F0502020204030204" pitchFamily="34" charset="0"/>
            </a:endParaRPr>
          </a:p>
        </p:txBody>
      </p:sp>
      <p:cxnSp>
        <p:nvCxnSpPr>
          <p:cNvPr id="62" name="Straight Connector 61">
            <a:extLst>
              <a:ext uri="{FF2B5EF4-FFF2-40B4-BE49-F238E27FC236}">
                <a16:creationId xmlns:a16="http://schemas.microsoft.com/office/drawing/2014/main" id="{B20B8ABA-AED1-7DB8-03E9-15BD29BEF88E}"/>
              </a:ext>
            </a:extLst>
          </p:cNvPr>
          <p:cNvCxnSpPr>
            <a:cxnSpLocks/>
          </p:cNvCxnSpPr>
          <p:nvPr/>
        </p:nvCxnSpPr>
        <p:spPr>
          <a:xfrm flipV="1">
            <a:off x="112889" y="3212983"/>
            <a:ext cx="11901666" cy="33920"/>
          </a:xfrm>
          <a:prstGeom prst="line">
            <a:avLst/>
          </a:prstGeom>
          <a:ln w="285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67" name="TextBox 6">
            <a:extLst>
              <a:ext uri="{FF2B5EF4-FFF2-40B4-BE49-F238E27FC236}">
                <a16:creationId xmlns:a16="http://schemas.microsoft.com/office/drawing/2014/main" id="{74C79B28-9B16-7C8E-57CD-B24A4F19E2D0}"/>
              </a:ext>
            </a:extLst>
          </p:cNvPr>
          <p:cNvSpPr txBox="1"/>
          <p:nvPr/>
        </p:nvSpPr>
        <p:spPr>
          <a:xfrm>
            <a:off x="8419691" y="2224296"/>
            <a:ext cx="3594864" cy="355225"/>
          </a:xfrm>
          <a:prstGeom prst="rect">
            <a:avLst/>
          </a:prstGeom>
          <a:noFill/>
        </p:spPr>
        <p:txBody>
          <a:bodyPr wrap="square" lIns="90000" rtlCol="0" anchor="t">
            <a:spAutoFit/>
          </a:bodyPr>
          <a:lstStyle/>
          <a:p>
            <a:pPr algn="l">
              <a:lnSpc>
                <a:spcPct val="113000"/>
              </a:lnSpc>
            </a:pPr>
            <a:r>
              <a:rPr lang="en-NL" sz="1600" dirty="0" err="1">
                <a:solidFill>
                  <a:schemeClr val="accent4"/>
                </a:solidFill>
              </a:rPr>
              <a:t>- Development-time model theft</a:t>
            </a:r>
            <a:r>
              <a:rPr lang="en-NL" sz="1600" baseline="30000" dirty="0" err="1">
                <a:solidFill>
                  <a:schemeClr val="accent4"/>
                </a:solidFill>
              </a:rPr>
              <a:t>(P)</a:t>
            </a:r>
          </a:p>
        </p:txBody>
      </p:sp>
      <p:sp>
        <p:nvSpPr>
          <p:cNvPr id="69" name="TextBox 7">
            <a:extLst>
              <a:ext uri="{FF2B5EF4-FFF2-40B4-BE49-F238E27FC236}">
                <a16:creationId xmlns:a16="http://schemas.microsoft.com/office/drawing/2014/main" id="{78F16157-3458-69FE-17C6-83C3C5C0E334}"/>
              </a:ext>
            </a:extLst>
          </p:cNvPr>
          <p:cNvSpPr txBox="1"/>
          <p:nvPr/>
        </p:nvSpPr>
        <p:spPr>
          <a:xfrm>
            <a:off x="8423349" y="2589655"/>
            <a:ext cx="3946050" cy="553998"/>
          </a:xfrm>
          <a:prstGeom prst="rect">
            <a:avLst/>
          </a:prstGeom>
          <a:noFill/>
        </p:spPr>
        <p:txBody>
          <a:bodyPr wrap="square" lIns="90000" rtlCol="0" anchor="t">
            <a:spAutoFit/>
          </a:bodyPr>
          <a:lstStyle/>
          <a:p>
            <a:pPr algn="l"/>
            <a:r>
              <a:rPr lang="en-NL" sz="1600" dirty="0" err="1">
                <a:solidFill>
                  <a:schemeClr val="accent4"/>
                </a:solidFill>
              </a:rPr>
              <a:t>- Development-time model poisoning</a:t>
            </a:r>
            <a:r>
              <a:rPr lang="en-NL" sz="1600" baseline="30000" dirty="0" err="1">
                <a:solidFill>
                  <a:schemeClr val="accent4"/>
                </a:solidFill>
              </a:rPr>
              <a:t>(B)</a:t>
            </a:r>
            <a:br>
              <a:rPr lang="en-NL" sz="1600" baseline="30000" dirty="0" err="1">
                <a:solidFill>
                  <a:schemeClr val="accent4"/>
                </a:solidFill>
              </a:rPr>
            </a:br>
            <a:r>
              <a:rPr lang="en-NL" sz="1400" dirty="0" err="1">
                <a:solidFill>
                  <a:schemeClr val="bg1">
                    <a:lumMod val="65000"/>
                  </a:schemeClr>
                </a:solidFill>
              </a:rPr>
              <a:t>   (direct or in supply chain)</a:t>
            </a:r>
          </a:p>
        </p:txBody>
      </p:sp>
      <p:cxnSp>
        <p:nvCxnSpPr>
          <p:cNvPr id="72" name="Straight Arrow Connector 10">
            <a:extLst>
              <a:ext uri="{FF2B5EF4-FFF2-40B4-BE49-F238E27FC236}">
                <a16:creationId xmlns:a16="http://schemas.microsoft.com/office/drawing/2014/main" id="{FCA674DF-7719-B28A-7AB3-6ED54D36ED53}"/>
              </a:ext>
            </a:extLst>
          </p:cNvPr>
          <p:cNvCxnSpPr>
            <a:cxnSpLocks/>
          </p:cNvCxnSpPr>
          <p:nvPr/>
        </p:nvCxnSpPr>
        <p:spPr>
          <a:xfrm flipH="1">
            <a:off x="6251656" y="2756269"/>
            <a:ext cx="2168035"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36FE8D0C-E3E6-4DAF-903B-90B3E5343434}"/>
              </a:ext>
            </a:extLst>
          </p:cNvPr>
          <p:cNvSpPr txBox="1"/>
          <p:nvPr/>
        </p:nvSpPr>
        <p:spPr>
          <a:xfrm>
            <a:off x="273665" y="2643597"/>
            <a:ext cx="1366080" cy="584775"/>
          </a:xfrm>
          <a:prstGeom prst="rect">
            <a:avLst/>
          </a:prstGeom>
          <a:noFill/>
        </p:spPr>
        <p:txBody>
          <a:bodyPr wrap="none" rtlCol="0">
            <a:spAutoFit/>
          </a:bodyPr>
          <a:lstStyle/>
          <a:p>
            <a:r>
              <a:rPr lang="en-GB" sz="1600">
                <a:solidFill>
                  <a:schemeClr val="bg1">
                    <a:lumMod val="65000"/>
                  </a:schemeClr>
                </a:solidFill>
              </a:rPr>
              <a:t>D</a:t>
            </a:r>
            <a:r>
              <a:rPr lang="en-NL" sz="1600">
                <a:solidFill>
                  <a:schemeClr val="bg1">
                    <a:lumMod val="65000"/>
                  </a:schemeClr>
                </a:solidFill>
              </a:rPr>
              <a:t>evelopment-</a:t>
            </a:r>
            <a:br>
              <a:rPr lang="en-NL" sz="1600">
                <a:solidFill>
                  <a:schemeClr val="bg1">
                    <a:lumMod val="65000"/>
                  </a:schemeClr>
                </a:solidFill>
              </a:rPr>
            </a:br>
            <a:r>
              <a:rPr lang="en-NL" sz="1600">
                <a:solidFill>
                  <a:schemeClr val="bg1">
                    <a:lumMod val="65000"/>
                  </a:schemeClr>
                </a:solidFill>
              </a:rPr>
              <a:t>time</a:t>
            </a:r>
          </a:p>
        </p:txBody>
      </p:sp>
      <p:sp>
        <p:nvSpPr>
          <p:cNvPr id="76" name="TextBox 75">
            <a:extLst>
              <a:ext uri="{FF2B5EF4-FFF2-40B4-BE49-F238E27FC236}">
                <a16:creationId xmlns:a16="http://schemas.microsoft.com/office/drawing/2014/main" id="{EAB45EF2-AE1F-C6DC-FF5A-6A3E93418C2B}"/>
              </a:ext>
            </a:extLst>
          </p:cNvPr>
          <p:cNvSpPr txBox="1"/>
          <p:nvPr/>
        </p:nvSpPr>
        <p:spPr>
          <a:xfrm>
            <a:off x="277273" y="3256852"/>
            <a:ext cx="891270" cy="338554"/>
          </a:xfrm>
          <a:prstGeom prst="rect">
            <a:avLst/>
          </a:prstGeom>
          <a:noFill/>
        </p:spPr>
        <p:txBody>
          <a:bodyPr wrap="none" rtlCol="0">
            <a:spAutoFit/>
          </a:bodyPr>
          <a:lstStyle/>
          <a:p>
            <a:r>
              <a:rPr lang="nl-NL" sz="1600">
                <a:solidFill>
                  <a:schemeClr val="bg1">
                    <a:lumMod val="65000"/>
                  </a:schemeClr>
                </a:solidFill>
              </a:rPr>
              <a:t>Runtime</a:t>
            </a:r>
            <a:endParaRPr lang="en-NL" sz="1600">
              <a:solidFill>
                <a:schemeClr val="bg1">
                  <a:lumMod val="65000"/>
                </a:schemeClr>
              </a:solidFill>
            </a:endParaRPr>
          </a:p>
        </p:txBody>
      </p:sp>
      <p:sp>
        <p:nvSpPr>
          <p:cNvPr id="77" name="Pentagon 76">
            <a:extLst>
              <a:ext uri="{FF2B5EF4-FFF2-40B4-BE49-F238E27FC236}">
                <a16:creationId xmlns:a16="http://schemas.microsoft.com/office/drawing/2014/main" id="{C49A6910-1807-495C-D0C5-8F1493C4FC0F}"/>
              </a:ext>
            </a:extLst>
          </p:cNvPr>
          <p:cNvSpPr/>
          <p:nvPr/>
        </p:nvSpPr>
        <p:spPr>
          <a:xfrm>
            <a:off x="4450213" y="1640060"/>
            <a:ext cx="427859" cy="245458"/>
          </a:xfrm>
          <a:prstGeom prst="homePlat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8" name="Pentagon 77">
            <a:extLst>
              <a:ext uri="{FF2B5EF4-FFF2-40B4-BE49-F238E27FC236}">
                <a16:creationId xmlns:a16="http://schemas.microsoft.com/office/drawing/2014/main" id="{B7690625-FD74-4144-55CF-06738FC38A7D}"/>
              </a:ext>
            </a:extLst>
          </p:cNvPr>
          <p:cNvSpPr/>
          <p:nvPr/>
        </p:nvSpPr>
        <p:spPr>
          <a:xfrm rot="5400000">
            <a:off x="5493040" y="2047870"/>
            <a:ext cx="427859" cy="245458"/>
          </a:xfrm>
          <a:prstGeom prst="homePlat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1" name="Rectangle 80">
            <a:extLst>
              <a:ext uri="{FF2B5EF4-FFF2-40B4-BE49-F238E27FC236}">
                <a16:creationId xmlns:a16="http://schemas.microsoft.com/office/drawing/2014/main" id="{14BB3736-E41A-8A9E-460D-784335C99878}"/>
              </a:ext>
            </a:extLst>
          </p:cNvPr>
          <p:cNvSpPr/>
          <p:nvPr/>
        </p:nvSpPr>
        <p:spPr>
          <a:xfrm>
            <a:off x="4878072" y="1425222"/>
            <a:ext cx="1624361" cy="70005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43"/>
            <a:endParaRPr lang="en-US" sz="1598">
              <a:solidFill>
                <a:schemeClr val="bg1">
                  <a:lumMod val="75000"/>
                </a:schemeClr>
              </a:solidFill>
              <a:latin typeface="Calibri" panose="020F0502020204030204" pitchFamily="34" charset="0"/>
              <a:ea typeface="Arial" charset="0"/>
              <a:cs typeface="Calibri" panose="020F0502020204030204" pitchFamily="34" charset="0"/>
            </a:endParaRPr>
          </a:p>
        </p:txBody>
      </p:sp>
      <p:sp>
        <p:nvSpPr>
          <p:cNvPr id="82" name="TextBox 2">
            <a:extLst>
              <a:ext uri="{FF2B5EF4-FFF2-40B4-BE49-F238E27FC236}">
                <a16:creationId xmlns:a16="http://schemas.microsoft.com/office/drawing/2014/main" id="{6479B861-3119-46C4-759E-EF055C9BE6F5}"/>
              </a:ext>
            </a:extLst>
          </p:cNvPr>
          <p:cNvSpPr txBox="1"/>
          <p:nvPr/>
        </p:nvSpPr>
        <p:spPr>
          <a:xfrm>
            <a:off x="4227756" y="862357"/>
            <a:ext cx="3001356" cy="420884"/>
          </a:xfrm>
          <a:prstGeom prst="rect">
            <a:avLst/>
          </a:prstGeom>
          <a:noFill/>
        </p:spPr>
        <p:txBody>
          <a:bodyPr wrap="none" lIns="90000" rtlCol="0" anchor="t">
            <a:spAutoFit/>
          </a:bodyPr>
          <a:lstStyle/>
          <a:p>
            <a:pPr algn="l">
              <a:lnSpc>
                <a:spcPct val="113000"/>
              </a:lnSpc>
            </a:pPr>
            <a:r>
              <a:rPr lang="en-NL" sz="2000" b="1" dirty="0" err="1">
                <a:solidFill>
                  <a:schemeClr val="accent4"/>
                </a:solidFill>
              </a:rPr>
              <a:t>Development-time threats</a:t>
            </a:r>
          </a:p>
        </p:txBody>
      </p:sp>
      <p:cxnSp>
        <p:nvCxnSpPr>
          <p:cNvPr id="84" name="Straight Connector 83">
            <a:extLst>
              <a:ext uri="{FF2B5EF4-FFF2-40B4-BE49-F238E27FC236}">
                <a16:creationId xmlns:a16="http://schemas.microsoft.com/office/drawing/2014/main" id="{78930CB1-D101-8276-04C5-AD10EA85F7F9}"/>
              </a:ext>
            </a:extLst>
          </p:cNvPr>
          <p:cNvCxnSpPr>
            <a:cxnSpLocks/>
          </p:cNvCxnSpPr>
          <p:nvPr/>
        </p:nvCxnSpPr>
        <p:spPr>
          <a:xfrm>
            <a:off x="4287594" y="936590"/>
            <a:ext cx="2817706" cy="0"/>
          </a:xfrm>
          <a:prstGeom prst="line">
            <a:avLst/>
          </a:prstGeom>
          <a:ln w="1905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37219275-66E7-FFB2-B804-BD5CD2E3C02A}"/>
              </a:ext>
            </a:extLst>
          </p:cNvPr>
          <p:cNvCxnSpPr>
            <a:cxnSpLocks/>
          </p:cNvCxnSpPr>
          <p:nvPr/>
        </p:nvCxnSpPr>
        <p:spPr>
          <a:xfrm>
            <a:off x="9887382" y="6373697"/>
            <a:ext cx="167802"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30">
            <a:extLst>
              <a:ext uri="{FF2B5EF4-FFF2-40B4-BE49-F238E27FC236}">
                <a16:creationId xmlns:a16="http://schemas.microsoft.com/office/drawing/2014/main" id="{1FA388CF-6D44-EB19-F977-0EE0E254876C}"/>
              </a:ext>
            </a:extLst>
          </p:cNvPr>
          <p:cNvSpPr txBox="1"/>
          <p:nvPr/>
        </p:nvSpPr>
        <p:spPr>
          <a:xfrm>
            <a:off x="10068439" y="6225771"/>
            <a:ext cx="774123" cy="307777"/>
          </a:xfrm>
          <a:prstGeom prst="rect">
            <a:avLst/>
          </a:prstGeom>
          <a:noFill/>
        </p:spPr>
        <p:txBody>
          <a:bodyPr wrap="none" rtlCol="0">
            <a:spAutoFit/>
          </a:bodyPr>
          <a:lstStyle/>
          <a:p>
            <a:pPr>
              <a:spcAft>
                <a:spcPts val="600"/>
              </a:spcAft>
            </a:pPr>
            <a:r>
              <a:rPr lang="en-NL" sz="1400">
                <a:solidFill>
                  <a:schemeClr val="bg1">
                    <a:lumMod val="65000"/>
                  </a:schemeClr>
                </a:solidFill>
              </a:rPr>
              <a:t>= threat</a:t>
            </a:r>
            <a:endParaRPr lang="en-NL" sz="1600">
              <a:solidFill>
                <a:schemeClr val="bg1">
                  <a:lumMod val="65000"/>
                </a:schemeClr>
              </a:solidFill>
            </a:endParaRPr>
          </a:p>
        </p:txBody>
      </p:sp>
      <p:sp>
        <p:nvSpPr>
          <p:cNvPr id="89" name="Can 88">
            <a:extLst>
              <a:ext uri="{FF2B5EF4-FFF2-40B4-BE49-F238E27FC236}">
                <a16:creationId xmlns:a16="http://schemas.microsoft.com/office/drawing/2014/main" id="{0B9A2EC8-3F31-2F82-CA46-6E415FD759D4}"/>
              </a:ext>
            </a:extLst>
          </p:cNvPr>
          <p:cNvSpPr/>
          <p:nvPr/>
        </p:nvSpPr>
        <p:spPr>
          <a:xfrm>
            <a:off x="5113151" y="2370948"/>
            <a:ext cx="1177010" cy="1605804"/>
          </a:xfrm>
          <a:prstGeom prst="can">
            <a:avLst/>
          </a:prstGeom>
          <a:solidFill>
            <a:srgbClr val="5A8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43"/>
            <a:endParaRPr lang="en-US" sz="1599">
              <a:solidFill>
                <a:srgbClr val="FFFFFF"/>
              </a:solidFill>
              <a:latin typeface="Calibri" panose="020F0502020204030204" pitchFamily="34" charset="0"/>
              <a:cs typeface="Calibri" panose="020F0502020204030204" pitchFamily="34" charset="0"/>
            </a:endParaRPr>
          </a:p>
        </p:txBody>
      </p:sp>
      <p:sp>
        <p:nvSpPr>
          <p:cNvPr id="90" name="TextBox 89">
            <a:extLst>
              <a:ext uri="{FF2B5EF4-FFF2-40B4-BE49-F238E27FC236}">
                <a16:creationId xmlns:a16="http://schemas.microsoft.com/office/drawing/2014/main" id="{CF822BF0-FC7D-A336-EC60-D116E67A5AF1}"/>
              </a:ext>
            </a:extLst>
          </p:cNvPr>
          <p:cNvSpPr txBox="1"/>
          <p:nvPr/>
        </p:nvSpPr>
        <p:spPr>
          <a:xfrm>
            <a:off x="5347200" y="2988664"/>
            <a:ext cx="724878" cy="584775"/>
          </a:xfrm>
          <a:prstGeom prst="rect">
            <a:avLst/>
          </a:prstGeom>
          <a:noFill/>
        </p:spPr>
        <p:txBody>
          <a:bodyPr wrap="none" rtlCol="0">
            <a:spAutoFit/>
          </a:bodyPr>
          <a:lstStyle/>
          <a:p>
            <a:pPr algn="ctr"/>
            <a:r>
              <a:rPr lang="en-NL" sz="1600">
                <a:solidFill>
                  <a:schemeClr val="bg1"/>
                </a:solidFill>
              </a:rPr>
              <a:t>AI</a:t>
            </a:r>
          </a:p>
          <a:p>
            <a:pPr algn="ctr"/>
            <a:r>
              <a:rPr lang="en-NL" sz="1600">
                <a:solidFill>
                  <a:schemeClr val="bg1"/>
                </a:solidFill>
              </a:rPr>
              <a:t>Model</a:t>
            </a:r>
          </a:p>
        </p:txBody>
      </p:sp>
      <p:sp>
        <p:nvSpPr>
          <p:cNvPr id="91" name="TextBox 90">
            <a:extLst>
              <a:ext uri="{FF2B5EF4-FFF2-40B4-BE49-F238E27FC236}">
                <a16:creationId xmlns:a16="http://schemas.microsoft.com/office/drawing/2014/main" id="{7CFEA137-3D99-8AA4-BEEA-D66B7A490C17}"/>
              </a:ext>
            </a:extLst>
          </p:cNvPr>
          <p:cNvSpPr txBox="1"/>
          <p:nvPr/>
        </p:nvSpPr>
        <p:spPr>
          <a:xfrm>
            <a:off x="3110446" y="1563643"/>
            <a:ext cx="1253505" cy="355225"/>
          </a:xfrm>
          <a:prstGeom prst="rect">
            <a:avLst/>
          </a:prstGeom>
          <a:noFill/>
        </p:spPr>
        <p:txBody>
          <a:bodyPr wrap="none" lIns="90000" rtlCol="0" anchor="t">
            <a:spAutoFit/>
          </a:bodyPr>
          <a:lstStyle/>
          <a:p>
            <a:pPr algn="l">
              <a:lnSpc>
                <a:spcPct val="113000"/>
              </a:lnSpc>
            </a:pPr>
            <a:r>
              <a:rPr lang="en-NL" sz="1600" dirty="0" err="1">
                <a:solidFill>
                  <a:schemeClr val="bg1"/>
                </a:solidFill>
              </a:rPr>
              <a:t>Training data</a:t>
            </a:r>
          </a:p>
        </p:txBody>
      </p:sp>
      <p:sp>
        <p:nvSpPr>
          <p:cNvPr id="92" name="TextBox 91">
            <a:extLst>
              <a:ext uri="{FF2B5EF4-FFF2-40B4-BE49-F238E27FC236}">
                <a16:creationId xmlns:a16="http://schemas.microsoft.com/office/drawing/2014/main" id="{C983F1AF-AED8-9F2C-10E7-D4594FA74831}"/>
              </a:ext>
            </a:extLst>
          </p:cNvPr>
          <p:cNvSpPr txBox="1"/>
          <p:nvPr/>
        </p:nvSpPr>
        <p:spPr>
          <a:xfrm>
            <a:off x="4892408" y="1577015"/>
            <a:ext cx="1629121" cy="522900"/>
          </a:xfrm>
          <a:prstGeom prst="rect">
            <a:avLst/>
          </a:prstGeom>
          <a:noFill/>
        </p:spPr>
        <p:txBody>
          <a:bodyPr wrap="none" lIns="90000" rtlCol="0" anchor="t">
            <a:spAutoFit/>
          </a:bodyPr>
          <a:lstStyle/>
          <a:p>
            <a:pPr algn="ctr"/>
            <a:r>
              <a:rPr lang="en-US" sz="1598">
                <a:solidFill>
                  <a:srgbClr val="FFFFFF"/>
                </a:solidFill>
                <a:latin typeface="Calibri" panose="020F0502020204030204" pitchFamily="34" charset="0"/>
                <a:ea typeface="Arial" charset="0"/>
                <a:cs typeface="Calibri" panose="020F0502020204030204" pitchFamily="34" charset="0"/>
              </a:rPr>
              <a:t>Machine learning</a:t>
            </a:r>
            <a:br>
              <a:rPr lang="en-US" sz="1598">
                <a:solidFill>
                  <a:srgbClr val="FFFFFF"/>
                </a:solidFill>
                <a:latin typeface="Calibri" panose="020F0502020204030204" pitchFamily="34" charset="0"/>
                <a:ea typeface="Arial" charset="0"/>
                <a:cs typeface="Calibri" panose="020F0502020204030204" pitchFamily="34" charset="0"/>
              </a:rPr>
            </a:br>
            <a:r>
              <a:rPr lang="en-US" sz="1200">
                <a:solidFill>
                  <a:schemeClr val="bg1">
                    <a:lumMod val="75000"/>
                  </a:schemeClr>
                </a:solidFill>
                <a:latin typeface="Calibri" panose="020F0502020204030204" pitchFamily="34" charset="0"/>
                <a:ea typeface="Arial" charset="0"/>
                <a:cs typeface="Calibri" panose="020F0502020204030204" pitchFamily="34" charset="0"/>
              </a:rPr>
              <a:t>(optional)</a:t>
            </a:r>
            <a:endParaRPr lang="en-US" sz="1598">
              <a:solidFill>
                <a:schemeClr val="bg1">
                  <a:lumMod val="75000"/>
                </a:schemeClr>
              </a:solidFill>
              <a:latin typeface="Calibri" panose="020F0502020204030204" pitchFamily="34" charset="0"/>
              <a:ea typeface="Arial" charset="0"/>
              <a:cs typeface="Calibri" panose="020F0502020204030204" pitchFamily="34" charset="0"/>
            </a:endParaRPr>
          </a:p>
        </p:txBody>
      </p:sp>
      <p:sp>
        <p:nvSpPr>
          <p:cNvPr id="93" name="Slide Number Placeholder 1">
            <a:extLst>
              <a:ext uri="{FF2B5EF4-FFF2-40B4-BE49-F238E27FC236}">
                <a16:creationId xmlns:a16="http://schemas.microsoft.com/office/drawing/2014/main" id="{762ED51A-8B70-DD16-1EF8-06ECEA2A79C8}"/>
              </a:ext>
            </a:extLst>
          </p:cNvPr>
          <p:cNvSpPr txBox="1">
            <a:spLocks/>
          </p:cNvSpPr>
          <p:nvPr/>
        </p:nvSpPr>
        <p:spPr>
          <a:xfrm>
            <a:off x="10160181" y="6439480"/>
            <a:ext cx="1552357" cy="365125"/>
          </a:xfrm>
          <a:prstGeom prst="rect">
            <a:avLst/>
          </a:prstGeom>
          <a:noFill/>
          <a:ln w="12700" cap="flat" cmpd="sng" algn="ctr">
            <a:noFill/>
            <a:prstDash val="solid"/>
            <a:miter lim="800000"/>
          </a:ln>
          <a:effectLst/>
        </p:spPr>
        <p:txBody>
          <a:bodyPr lIns="0" tIns="36000" rtlCol="0" anchor="ctr"/>
          <a:lstStyle>
            <a:defPPr>
              <a:defRPr lang="en-US"/>
            </a:defPPr>
            <a:lvl1pPr marL="0" algn="r" defTabSz="914400" rtl="0" eaLnBrk="1" latinLnBrk="0" hangingPunct="1">
              <a:defRPr lang="en-US" sz="1000" b="1" kern="1200" spc="10" smtClean="0">
                <a:solidFill>
                  <a:srgbClr val="B2BECD"/>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fld id="{E242BD21-9B61-2246-BCB1-4BE5E1BEBE1C}" type="slidenum">
              <a:rPr lang="en-US"/>
              <a:pPr/>
              <a:t>18</a:t>
            </a:fld>
            <a:endParaRPr lang="en-US"/>
          </a:p>
        </p:txBody>
      </p:sp>
    </p:spTree>
    <p:extLst>
      <p:ext uri="{BB962C8B-B14F-4D97-AF65-F5344CB8AC3E}">
        <p14:creationId xmlns:p14="http://schemas.microsoft.com/office/powerpoint/2010/main" val="2807979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2D9D2-907C-8B81-5343-62BEA4947F87}"/>
            </a:ext>
          </a:extLst>
        </p:cNvPr>
        <p:cNvGrpSpPr/>
        <p:nvPr/>
      </p:nvGrpSpPr>
      <p:grpSpPr>
        <a:xfrm>
          <a:off x="0" y="0"/>
          <a:ext cx="0" cy="0"/>
          <a:chOff x="0" y="0"/>
          <a:chExt cx="0" cy="0"/>
        </a:xfrm>
      </p:grpSpPr>
      <p:sp>
        <p:nvSpPr>
          <p:cNvPr id="29" name="Title 28">
            <a:extLst>
              <a:ext uri="{FF2B5EF4-FFF2-40B4-BE49-F238E27FC236}">
                <a16:creationId xmlns:a16="http://schemas.microsoft.com/office/drawing/2014/main" id="{E2EC923F-17DD-0B1B-8A33-4B8CDC1A2011}"/>
              </a:ext>
            </a:extLst>
          </p:cNvPr>
          <p:cNvSpPr>
            <a:spLocks noGrp="1"/>
          </p:cNvSpPr>
          <p:nvPr>
            <p:ph type="title"/>
          </p:nvPr>
        </p:nvSpPr>
        <p:spPr/>
        <p:txBody>
          <a:bodyPr/>
          <a:lstStyle/>
          <a:p>
            <a:r>
              <a:rPr lang="en-NL"/>
              <a:t>Threats framework</a:t>
            </a:r>
            <a:endParaRPr lang="en-NL">
              <a:solidFill>
                <a:schemeClr val="bg1">
                  <a:lumMod val="65000"/>
                </a:schemeClr>
              </a:solidFill>
            </a:endParaRPr>
          </a:p>
        </p:txBody>
      </p:sp>
      <p:sp>
        <p:nvSpPr>
          <p:cNvPr id="2" name="Rectangle 1">
            <a:extLst>
              <a:ext uri="{FF2B5EF4-FFF2-40B4-BE49-F238E27FC236}">
                <a16:creationId xmlns:a16="http://schemas.microsoft.com/office/drawing/2014/main" id="{252162BD-AC90-CB40-DAFB-CE4EAA60B1C8}"/>
              </a:ext>
            </a:extLst>
          </p:cNvPr>
          <p:cNvSpPr/>
          <p:nvPr/>
        </p:nvSpPr>
        <p:spPr>
          <a:xfrm>
            <a:off x="4121543" y="3905145"/>
            <a:ext cx="3041813" cy="669224"/>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43"/>
            <a:r>
              <a:rPr lang="en-US" sz="1598">
                <a:solidFill>
                  <a:srgbClr val="FFFFFF"/>
                </a:solidFill>
                <a:latin typeface="Calibri" panose="020F0502020204030204" pitchFamily="34" charset="0"/>
                <a:ea typeface="Arial" charset="0"/>
                <a:cs typeface="Calibri" panose="020F0502020204030204" pitchFamily="34" charset="0"/>
              </a:rPr>
              <a:t>Application &amp;</a:t>
            </a:r>
            <a:br>
              <a:rPr lang="en-US" sz="1598">
                <a:solidFill>
                  <a:srgbClr val="FFFFFF"/>
                </a:solidFill>
                <a:latin typeface="Calibri" panose="020F0502020204030204" pitchFamily="34" charset="0"/>
                <a:ea typeface="Arial" charset="0"/>
                <a:cs typeface="Calibri" panose="020F0502020204030204" pitchFamily="34" charset="0"/>
              </a:rPr>
            </a:br>
            <a:r>
              <a:rPr lang="en-US" sz="1598">
                <a:solidFill>
                  <a:srgbClr val="FFFFFF"/>
                </a:solidFill>
                <a:latin typeface="Calibri" panose="020F0502020204030204" pitchFamily="34" charset="0"/>
                <a:ea typeface="Arial" charset="0"/>
                <a:cs typeface="Calibri" panose="020F0502020204030204" pitchFamily="34" charset="0"/>
              </a:rPr>
              <a:t>infrastructure</a:t>
            </a:r>
          </a:p>
        </p:txBody>
      </p:sp>
      <p:sp>
        <p:nvSpPr>
          <p:cNvPr id="23" name="TextBox 3">
            <a:extLst>
              <a:ext uri="{FF2B5EF4-FFF2-40B4-BE49-F238E27FC236}">
                <a16:creationId xmlns:a16="http://schemas.microsoft.com/office/drawing/2014/main" id="{C6EC8958-C7FA-C6A0-51DA-A19209CB5EE4}"/>
              </a:ext>
            </a:extLst>
          </p:cNvPr>
          <p:cNvSpPr txBox="1"/>
          <p:nvPr/>
        </p:nvSpPr>
        <p:spPr>
          <a:xfrm>
            <a:off x="3628067" y="5389906"/>
            <a:ext cx="7161577" cy="800219"/>
          </a:xfrm>
          <a:prstGeom prst="rect">
            <a:avLst/>
          </a:prstGeom>
          <a:noFill/>
        </p:spPr>
        <p:txBody>
          <a:bodyPr wrap="square" lIns="90000" rtlCol="0" anchor="t">
            <a:spAutoFit/>
          </a:bodyPr>
          <a:lstStyle/>
          <a:p>
            <a:pPr algn="l"/>
            <a:r>
              <a:rPr lang="en-NL" sz="1600">
                <a:solidFill>
                  <a:srgbClr val="00B050"/>
                </a:solidFill>
              </a:rPr>
              <a:t>-</a:t>
            </a:r>
            <a:r>
              <a:rPr lang="de-DE" sz="1600" dirty="0">
                <a:solidFill>
                  <a:srgbClr val="00B050"/>
                </a:solidFill>
              </a:rPr>
              <a:t> C</a:t>
            </a:r>
            <a:r>
              <a:rPr lang="de-DE" sz="1600" dirty="0" err="1">
                <a:solidFill>
                  <a:srgbClr val="00B050"/>
                </a:solidFill>
              </a:rPr>
              <a:t>onventional</a:t>
            </a:r>
            <a:r>
              <a:rPr lang="en-NL" sz="1600">
                <a:solidFill>
                  <a:srgbClr val="00B050"/>
                </a:solidFill>
              </a:rPr>
              <a:t> </a:t>
            </a:r>
            <a:r>
              <a:rPr lang="en-NL" sz="1600" dirty="0" err="1">
                <a:solidFill>
                  <a:srgbClr val="00B050"/>
                </a:solidFill>
              </a:rPr>
              <a:t>security threats: bypassing model</a:t>
            </a:r>
            <a:br>
              <a:rPr lang="en-NL" sz="1600" dirty="0" err="1">
                <a:solidFill>
                  <a:srgbClr val="00B050"/>
                </a:solidFill>
              </a:rPr>
            </a:br>
            <a:r>
              <a:rPr lang="en-NL" sz="1600" dirty="0" err="1">
                <a:solidFill>
                  <a:srgbClr val="00B050"/>
                </a:solidFill>
              </a:rPr>
              <a:t>  access control, compromising plugins, etc.</a:t>
            </a:r>
            <a:br>
              <a:rPr lang="en-NL" sz="1600" dirty="0" err="1">
                <a:solidFill>
                  <a:srgbClr val="00B050"/>
                </a:solidFill>
              </a:rPr>
            </a:br>
            <a:r>
              <a:rPr lang="en-NL" sz="1400" dirty="0" err="1">
                <a:solidFill>
                  <a:schemeClr val="bg1">
                    <a:lumMod val="65000"/>
                  </a:schemeClr>
                </a:solidFill>
              </a:rPr>
              <a:t>    (e.g. SQL injection, password guessing)</a:t>
            </a:r>
            <a:endParaRPr lang="en-NL" sz="1600" dirty="0" err="1">
              <a:solidFill>
                <a:schemeClr val="bg1">
                  <a:lumMod val="65000"/>
                </a:schemeClr>
              </a:solidFill>
            </a:endParaRPr>
          </a:p>
        </p:txBody>
      </p:sp>
      <p:sp>
        <p:nvSpPr>
          <p:cNvPr id="30" name="TextBox 4">
            <a:extLst>
              <a:ext uri="{FF2B5EF4-FFF2-40B4-BE49-F238E27FC236}">
                <a16:creationId xmlns:a16="http://schemas.microsoft.com/office/drawing/2014/main" id="{00653273-8D9D-1E79-912E-62F9329E11C5}"/>
              </a:ext>
            </a:extLst>
          </p:cNvPr>
          <p:cNvSpPr txBox="1"/>
          <p:nvPr/>
        </p:nvSpPr>
        <p:spPr>
          <a:xfrm>
            <a:off x="3272053" y="4706720"/>
            <a:ext cx="1252622" cy="355225"/>
          </a:xfrm>
          <a:prstGeom prst="rect">
            <a:avLst/>
          </a:prstGeom>
          <a:noFill/>
        </p:spPr>
        <p:txBody>
          <a:bodyPr wrap="square" lIns="90000" rtlCol="0" anchor="t">
            <a:spAutoFit/>
          </a:bodyPr>
          <a:lstStyle/>
          <a:p>
            <a:pPr algn="l">
              <a:lnSpc>
                <a:spcPct val="113000"/>
              </a:lnSpc>
            </a:pPr>
            <a:r>
              <a:rPr lang="en-NL" sz="1600" dirty="0" err="1">
                <a:solidFill>
                  <a:srgbClr val="00B050"/>
                </a:solidFill>
              </a:rPr>
              <a:t>-Input leak</a:t>
            </a:r>
            <a:r>
              <a:rPr lang="en-NL" sz="1600" baseline="30000" dirty="0" err="1">
                <a:solidFill>
                  <a:srgbClr val="00B050"/>
                </a:solidFill>
              </a:rPr>
              <a:t>(L)</a:t>
            </a:r>
          </a:p>
        </p:txBody>
      </p:sp>
      <p:sp>
        <p:nvSpPr>
          <p:cNvPr id="36" name="TextBox 5">
            <a:extLst>
              <a:ext uri="{FF2B5EF4-FFF2-40B4-BE49-F238E27FC236}">
                <a16:creationId xmlns:a16="http://schemas.microsoft.com/office/drawing/2014/main" id="{A47E9133-3046-089F-8EEA-E0437EDC8B8B}"/>
              </a:ext>
            </a:extLst>
          </p:cNvPr>
          <p:cNvSpPr txBox="1"/>
          <p:nvPr/>
        </p:nvSpPr>
        <p:spPr>
          <a:xfrm>
            <a:off x="6547888" y="4706720"/>
            <a:ext cx="3041813" cy="355225"/>
          </a:xfrm>
          <a:prstGeom prst="rect">
            <a:avLst/>
          </a:prstGeom>
          <a:noFill/>
        </p:spPr>
        <p:txBody>
          <a:bodyPr wrap="square" lIns="90000" rtlCol="0" anchor="t">
            <a:spAutoFit/>
          </a:bodyPr>
          <a:lstStyle/>
          <a:p>
            <a:pPr algn="l">
              <a:lnSpc>
                <a:spcPct val="113000"/>
              </a:lnSpc>
            </a:pPr>
            <a:r>
              <a:rPr lang="en-NL" sz="1600" dirty="0" err="1">
                <a:solidFill>
                  <a:srgbClr val="00B050"/>
                </a:solidFill>
              </a:rPr>
              <a:t>- Output contains injection attack</a:t>
            </a:r>
          </a:p>
        </p:txBody>
      </p:sp>
      <p:sp>
        <p:nvSpPr>
          <p:cNvPr id="38" name="TextBox 6">
            <a:extLst>
              <a:ext uri="{FF2B5EF4-FFF2-40B4-BE49-F238E27FC236}">
                <a16:creationId xmlns:a16="http://schemas.microsoft.com/office/drawing/2014/main" id="{2CE8A3DA-2D5D-55BB-5F6E-1332A604FE09}"/>
              </a:ext>
            </a:extLst>
          </p:cNvPr>
          <p:cNvSpPr txBox="1"/>
          <p:nvPr/>
        </p:nvSpPr>
        <p:spPr>
          <a:xfrm>
            <a:off x="8423349" y="3268691"/>
            <a:ext cx="3594864" cy="355225"/>
          </a:xfrm>
          <a:prstGeom prst="rect">
            <a:avLst/>
          </a:prstGeom>
          <a:noFill/>
        </p:spPr>
        <p:txBody>
          <a:bodyPr wrap="square" lIns="90000" rtlCol="0" anchor="t">
            <a:spAutoFit/>
          </a:bodyPr>
          <a:lstStyle/>
          <a:p>
            <a:pPr algn="l">
              <a:lnSpc>
                <a:spcPct val="113000"/>
              </a:lnSpc>
            </a:pPr>
            <a:r>
              <a:rPr lang="en-NL" sz="1600" dirty="0" err="1">
                <a:solidFill>
                  <a:srgbClr val="00B050"/>
                </a:solidFill>
              </a:rPr>
              <a:t>- Runtime model theft</a:t>
            </a:r>
            <a:r>
              <a:rPr lang="en-NL" sz="1600" baseline="30000" dirty="0" err="1">
                <a:solidFill>
                  <a:srgbClr val="00B050"/>
                </a:solidFill>
              </a:rPr>
              <a:t>(P)</a:t>
            </a:r>
          </a:p>
        </p:txBody>
      </p:sp>
      <p:sp>
        <p:nvSpPr>
          <p:cNvPr id="43" name="TextBox 7">
            <a:extLst>
              <a:ext uri="{FF2B5EF4-FFF2-40B4-BE49-F238E27FC236}">
                <a16:creationId xmlns:a16="http://schemas.microsoft.com/office/drawing/2014/main" id="{63D6EB20-D12D-1A79-A5DA-8D2E00BD64F4}"/>
              </a:ext>
            </a:extLst>
          </p:cNvPr>
          <p:cNvSpPr txBox="1"/>
          <p:nvPr/>
        </p:nvSpPr>
        <p:spPr>
          <a:xfrm>
            <a:off x="8427007" y="3602374"/>
            <a:ext cx="3946050" cy="355225"/>
          </a:xfrm>
          <a:prstGeom prst="rect">
            <a:avLst/>
          </a:prstGeom>
          <a:noFill/>
        </p:spPr>
        <p:txBody>
          <a:bodyPr wrap="square" lIns="90000" rtlCol="0" anchor="t">
            <a:spAutoFit/>
          </a:bodyPr>
          <a:lstStyle/>
          <a:p>
            <a:pPr algn="l">
              <a:lnSpc>
                <a:spcPct val="113000"/>
              </a:lnSpc>
            </a:pPr>
            <a:r>
              <a:rPr lang="en-NL" sz="1600" dirty="0" err="1">
                <a:solidFill>
                  <a:srgbClr val="00B050"/>
                </a:solidFill>
              </a:rPr>
              <a:t>- Runtime model poisoning</a:t>
            </a:r>
            <a:r>
              <a:rPr lang="en-NL" sz="1600" baseline="30000" dirty="0" err="1">
                <a:solidFill>
                  <a:srgbClr val="00B050"/>
                </a:solidFill>
              </a:rPr>
              <a:t>(B)</a:t>
            </a:r>
          </a:p>
        </p:txBody>
      </p:sp>
      <p:sp>
        <p:nvSpPr>
          <p:cNvPr id="50" name="TextBox 30">
            <a:extLst>
              <a:ext uri="{FF2B5EF4-FFF2-40B4-BE49-F238E27FC236}">
                <a16:creationId xmlns:a16="http://schemas.microsoft.com/office/drawing/2014/main" id="{74165222-111A-556F-C6EC-0766CC681BEF}"/>
              </a:ext>
            </a:extLst>
          </p:cNvPr>
          <p:cNvSpPr txBox="1"/>
          <p:nvPr/>
        </p:nvSpPr>
        <p:spPr>
          <a:xfrm>
            <a:off x="9782290" y="4785639"/>
            <a:ext cx="2236125" cy="1461939"/>
          </a:xfrm>
          <a:prstGeom prst="rect">
            <a:avLst/>
          </a:prstGeom>
          <a:noFill/>
        </p:spPr>
        <p:txBody>
          <a:bodyPr wrap="none" rtlCol="0">
            <a:spAutoFit/>
          </a:bodyPr>
          <a:lstStyle/>
          <a:p>
            <a:pPr>
              <a:spcAft>
                <a:spcPts val="600"/>
              </a:spcAft>
            </a:pPr>
            <a:r>
              <a:rPr lang="en-NL" sz="1400" b="1">
                <a:solidFill>
                  <a:schemeClr val="bg1">
                    <a:lumMod val="50000"/>
                  </a:schemeClr>
                </a:solidFill>
              </a:rPr>
              <a:t>Impact legend:</a:t>
            </a:r>
          </a:p>
          <a:p>
            <a:r>
              <a:rPr lang="en-NL" sz="1400">
                <a:solidFill>
                  <a:schemeClr val="bg1">
                    <a:lumMod val="50000"/>
                  </a:schemeClr>
                </a:solidFill>
              </a:rPr>
              <a:t>(T) Train data confidentiality</a:t>
            </a:r>
          </a:p>
          <a:p>
            <a:r>
              <a:rPr lang="en-NL" sz="1400">
                <a:solidFill>
                  <a:schemeClr val="bg1">
                    <a:lumMod val="50000"/>
                  </a:schemeClr>
                </a:solidFill>
              </a:rPr>
              <a:t>(B) Model behaviour</a:t>
            </a:r>
          </a:p>
          <a:p>
            <a:r>
              <a:rPr lang="en-NL" sz="1400">
                <a:solidFill>
                  <a:schemeClr val="bg1">
                    <a:lumMod val="50000"/>
                  </a:schemeClr>
                </a:solidFill>
              </a:rPr>
              <a:t>(P) Intellectual property</a:t>
            </a:r>
          </a:p>
          <a:p>
            <a:r>
              <a:rPr lang="en-NL" sz="1400">
                <a:solidFill>
                  <a:schemeClr val="bg1">
                    <a:lumMod val="50000"/>
                  </a:schemeClr>
                </a:solidFill>
              </a:rPr>
              <a:t>(A) Availability</a:t>
            </a:r>
          </a:p>
          <a:p>
            <a:r>
              <a:rPr lang="en-NL" sz="1400">
                <a:solidFill>
                  <a:schemeClr val="bg1">
                    <a:lumMod val="50000"/>
                  </a:schemeClr>
                </a:solidFill>
              </a:rPr>
              <a:t>(L) Input confidentiality</a:t>
            </a:r>
            <a:endParaRPr lang="en-NL" sz="1600">
              <a:solidFill>
                <a:schemeClr val="bg1">
                  <a:lumMod val="50000"/>
                </a:schemeClr>
              </a:solidFill>
            </a:endParaRPr>
          </a:p>
        </p:txBody>
      </p:sp>
      <p:cxnSp>
        <p:nvCxnSpPr>
          <p:cNvPr id="56" name="Straight Arrow Connector 55">
            <a:extLst>
              <a:ext uri="{FF2B5EF4-FFF2-40B4-BE49-F238E27FC236}">
                <a16:creationId xmlns:a16="http://schemas.microsoft.com/office/drawing/2014/main" id="{B709974F-8EDF-45A4-59FD-55444018E573}"/>
              </a:ext>
            </a:extLst>
          </p:cNvPr>
          <p:cNvCxnSpPr>
            <a:cxnSpLocks/>
          </p:cNvCxnSpPr>
          <p:nvPr/>
        </p:nvCxnSpPr>
        <p:spPr>
          <a:xfrm>
            <a:off x="3797008" y="4454418"/>
            <a:ext cx="0" cy="27883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98B54A0-6D27-CD03-FEDE-A5E18363C400}"/>
              </a:ext>
            </a:extLst>
          </p:cNvPr>
          <p:cNvCxnSpPr>
            <a:cxnSpLocks/>
          </p:cNvCxnSpPr>
          <p:nvPr/>
        </p:nvCxnSpPr>
        <p:spPr>
          <a:xfrm>
            <a:off x="7482677" y="4454419"/>
            <a:ext cx="0" cy="27883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8" name="Can 57">
            <a:extLst>
              <a:ext uri="{FF2B5EF4-FFF2-40B4-BE49-F238E27FC236}">
                <a16:creationId xmlns:a16="http://schemas.microsoft.com/office/drawing/2014/main" id="{AFFE80B8-700C-30BF-EF2F-FF658E1EB27D}"/>
              </a:ext>
            </a:extLst>
          </p:cNvPr>
          <p:cNvSpPr/>
          <p:nvPr/>
        </p:nvSpPr>
        <p:spPr>
          <a:xfrm>
            <a:off x="3250002" y="3976753"/>
            <a:ext cx="1156506" cy="500836"/>
          </a:xfrm>
          <a:prstGeom prst="can">
            <a:avLst/>
          </a:prstGeom>
          <a:solidFill>
            <a:srgbClr val="5A8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43"/>
            <a:r>
              <a:rPr lang="en-US" sz="1599">
                <a:solidFill>
                  <a:srgbClr val="FFFFFF"/>
                </a:solidFill>
                <a:latin typeface="Calibri" panose="020F0502020204030204" pitchFamily="34" charset="0"/>
                <a:cs typeface="Calibri" panose="020F0502020204030204" pitchFamily="34" charset="0"/>
              </a:rPr>
              <a:t>Input</a:t>
            </a:r>
          </a:p>
        </p:txBody>
      </p:sp>
      <p:sp>
        <p:nvSpPr>
          <p:cNvPr id="59" name="Can 58">
            <a:extLst>
              <a:ext uri="{FF2B5EF4-FFF2-40B4-BE49-F238E27FC236}">
                <a16:creationId xmlns:a16="http://schemas.microsoft.com/office/drawing/2014/main" id="{28D84793-B404-28FE-85E0-A2ECE3654973}"/>
              </a:ext>
            </a:extLst>
          </p:cNvPr>
          <p:cNvSpPr/>
          <p:nvPr/>
        </p:nvSpPr>
        <p:spPr>
          <a:xfrm>
            <a:off x="6905927" y="3976752"/>
            <a:ext cx="1155840" cy="489327"/>
          </a:xfrm>
          <a:prstGeom prst="can">
            <a:avLst/>
          </a:prstGeom>
          <a:solidFill>
            <a:srgbClr val="5A8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43"/>
            <a:r>
              <a:rPr lang="en-US" sz="1599">
                <a:solidFill>
                  <a:srgbClr val="FFFFFF"/>
                </a:solidFill>
                <a:latin typeface="Calibri" panose="020F0502020204030204" pitchFamily="34" charset="0"/>
                <a:cs typeface="Calibri" panose="020F0502020204030204" pitchFamily="34" charset="0"/>
              </a:rPr>
              <a:t>Output</a:t>
            </a:r>
          </a:p>
        </p:txBody>
      </p:sp>
      <p:sp>
        <p:nvSpPr>
          <p:cNvPr id="60" name="Can 59">
            <a:extLst>
              <a:ext uri="{FF2B5EF4-FFF2-40B4-BE49-F238E27FC236}">
                <a16:creationId xmlns:a16="http://schemas.microsoft.com/office/drawing/2014/main" id="{520EB4F1-DCFD-7CF8-4C5B-6232540D654A}"/>
              </a:ext>
            </a:extLst>
          </p:cNvPr>
          <p:cNvSpPr/>
          <p:nvPr/>
        </p:nvSpPr>
        <p:spPr>
          <a:xfrm>
            <a:off x="3013555" y="1380586"/>
            <a:ext cx="1436657" cy="795530"/>
          </a:xfrm>
          <a:prstGeom prst="can">
            <a:avLst/>
          </a:prstGeom>
          <a:solidFill>
            <a:srgbClr val="5A8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43"/>
            <a:endParaRPr lang="en-US" sz="1599">
              <a:solidFill>
                <a:srgbClr val="FFFFFF"/>
              </a:solidFill>
              <a:latin typeface="Calibri" panose="020F0502020204030204" pitchFamily="34" charset="0"/>
              <a:cs typeface="Calibri" panose="020F0502020204030204" pitchFamily="34" charset="0"/>
            </a:endParaRPr>
          </a:p>
        </p:txBody>
      </p:sp>
      <p:cxnSp>
        <p:nvCxnSpPr>
          <p:cNvPr id="61" name="Straight Arrow Connector 60">
            <a:extLst>
              <a:ext uri="{FF2B5EF4-FFF2-40B4-BE49-F238E27FC236}">
                <a16:creationId xmlns:a16="http://schemas.microsoft.com/office/drawing/2014/main" id="{1FEB9DA2-1A48-BD9D-BB61-FD0814004CDA}"/>
              </a:ext>
            </a:extLst>
          </p:cNvPr>
          <p:cNvCxnSpPr>
            <a:cxnSpLocks/>
          </p:cNvCxnSpPr>
          <p:nvPr/>
        </p:nvCxnSpPr>
        <p:spPr>
          <a:xfrm flipV="1">
            <a:off x="5648588" y="4894953"/>
            <a:ext cx="6352" cy="56239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8F27BB2-F350-690E-5E5F-BAE0289691A1}"/>
              </a:ext>
            </a:extLst>
          </p:cNvPr>
          <p:cNvCxnSpPr>
            <a:cxnSpLocks/>
          </p:cNvCxnSpPr>
          <p:nvPr/>
        </p:nvCxnSpPr>
        <p:spPr>
          <a:xfrm flipV="1">
            <a:off x="112889" y="3212983"/>
            <a:ext cx="11901666" cy="33920"/>
          </a:xfrm>
          <a:prstGeom prst="line">
            <a:avLst/>
          </a:prstGeom>
          <a:ln w="285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Arrow Connector 9">
            <a:extLst>
              <a:ext uri="{FF2B5EF4-FFF2-40B4-BE49-F238E27FC236}">
                <a16:creationId xmlns:a16="http://schemas.microsoft.com/office/drawing/2014/main" id="{27669B8A-5936-EE1D-464B-75956FE31C03}"/>
              </a:ext>
            </a:extLst>
          </p:cNvPr>
          <p:cNvCxnSpPr>
            <a:cxnSpLocks/>
          </p:cNvCxnSpPr>
          <p:nvPr/>
        </p:nvCxnSpPr>
        <p:spPr>
          <a:xfrm>
            <a:off x="6251656" y="3446304"/>
            <a:ext cx="2175351"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10">
            <a:extLst>
              <a:ext uri="{FF2B5EF4-FFF2-40B4-BE49-F238E27FC236}">
                <a16:creationId xmlns:a16="http://schemas.microsoft.com/office/drawing/2014/main" id="{487DC37B-CB8D-469E-151A-0931BB3D3436}"/>
              </a:ext>
            </a:extLst>
          </p:cNvPr>
          <p:cNvCxnSpPr>
            <a:cxnSpLocks/>
          </p:cNvCxnSpPr>
          <p:nvPr/>
        </p:nvCxnSpPr>
        <p:spPr>
          <a:xfrm flipH="1">
            <a:off x="6273741" y="3791564"/>
            <a:ext cx="2145950"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8A69E479-38F6-AD4D-1CF8-FBA8651077F3}"/>
              </a:ext>
            </a:extLst>
          </p:cNvPr>
          <p:cNvSpPr txBox="1"/>
          <p:nvPr/>
        </p:nvSpPr>
        <p:spPr>
          <a:xfrm>
            <a:off x="273665" y="2643597"/>
            <a:ext cx="1366080" cy="584775"/>
          </a:xfrm>
          <a:prstGeom prst="rect">
            <a:avLst/>
          </a:prstGeom>
          <a:noFill/>
        </p:spPr>
        <p:txBody>
          <a:bodyPr wrap="none" rtlCol="0">
            <a:spAutoFit/>
          </a:bodyPr>
          <a:lstStyle/>
          <a:p>
            <a:r>
              <a:rPr lang="en-GB" sz="1600">
                <a:solidFill>
                  <a:schemeClr val="bg1">
                    <a:lumMod val="65000"/>
                  </a:schemeClr>
                </a:solidFill>
              </a:rPr>
              <a:t>D</a:t>
            </a:r>
            <a:r>
              <a:rPr lang="en-NL" sz="1600">
                <a:solidFill>
                  <a:schemeClr val="bg1">
                    <a:lumMod val="65000"/>
                  </a:schemeClr>
                </a:solidFill>
              </a:rPr>
              <a:t>evelopment-</a:t>
            </a:r>
            <a:br>
              <a:rPr lang="en-NL" sz="1600">
                <a:solidFill>
                  <a:schemeClr val="bg1">
                    <a:lumMod val="65000"/>
                  </a:schemeClr>
                </a:solidFill>
              </a:rPr>
            </a:br>
            <a:r>
              <a:rPr lang="en-NL" sz="1600">
                <a:solidFill>
                  <a:schemeClr val="bg1">
                    <a:lumMod val="65000"/>
                  </a:schemeClr>
                </a:solidFill>
              </a:rPr>
              <a:t>time</a:t>
            </a:r>
          </a:p>
        </p:txBody>
      </p:sp>
      <p:sp>
        <p:nvSpPr>
          <p:cNvPr id="76" name="TextBox 75">
            <a:extLst>
              <a:ext uri="{FF2B5EF4-FFF2-40B4-BE49-F238E27FC236}">
                <a16:creationId xmlns:a16="http://schemas.microsoft.com/office/drawing/2014/main" id="{6622AB05-C6A9-7F5A-F2CE-142A14EB0755}"/>
              </a:ext>
            </a:extLst>
          </p:cNvPr>
          <p:cNvSpPr txBox="1"/>
          <p:nvPr/>
        </p:nvSpPr>
        <p:spPr>
          <a:xfrm>
            <a:off x="277273" y="3256852"/>
            <a:ext cx="891270" cy="338554"/>
          </a:xfrm>
          <a:prstGeom prst="rect">
            <a:avLst/>
          </a:prstGeom>
          <a:noFill/>
        </p:spPr>
        <p:txBody>
          <a:bodyPr wrap="none" rtlCol="0">
            <a:spAutoFit/>
          </a:bodyPr>
          <a:lstStyle/>
          <a:p>
            <a:r>
              <a:rPr lang="nl-NL" sz="1600">
                <a:solidFill>
                  <a:schemeClr val="bg1">
                    <a:lumMod val="65000"/>
                  </a:schemeClr>
                </a:solidFill>
              </a:rPr>
              <a:t>Runtime</a:t>
            </a:r>
            <a:endParaRPr lang="en-NL" sz="1600">
              <a:solidFill>
                <a:schemeClr val="bg1">
                  <a:lumMod val="65000"/>
                </a:schemeClr>
              </a:solidFill>
            </a:endParaRPr>
          </a:p>
        </p:txBody>
      </p:sp>
      <p:sp>
        <p:nvSpPr>
          <p:cNvPr id="77" name="Pentagon 76">
            <a:extLst>
              <a:ext uri="{FF2B5EF4-FFF2-40B4-BE49-F238E27FC236}">
                <a16:creationId xmlns:a16="http://schemas.microsoft.com/office/drawing/2014/main" id="{D7241BB8-4C74-5690-7289-D45BD8366FF6}"/>
              </a:ext>
            </a:extLst>
          </p:cNvPr>
          <p:cNvSpPr/>
          <p:nvPr/>
        </p:nvSpPr>
        <p:spPr>
          <a:xfrm>
            <a:off x="4450213" y="1640060"/>
            <a:ext cx="427859" cy="245458"/>
          </a:xfrm>
          <a:prstGeom prst="homePlat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8" name="Pentagon 77">
            <a:extLst>
              <a:ext uri="{FF2B5EF4-FFF2-40B4-BE49-F238E27FC236}">
                <a16:creationId xmlns:a16="http://schemas.microsoft.com/office/drawing/2014/main" id="{4A4C525A-30B7-0DC9-D9EA-D05C39752E93}"/>
              </a:ext>
            </a:extLst>
          </p:cNvPr>
          <p:cNvSpPr/>
          <p:nvPr/>
        </p:nvSpPr>
        <p:spPr>
          <a:xfrm rot="5400000">
            <a:off x="5493040" y="2047870"/>
            <a:ext cx="427859" cy="245458"/>
          </a:xfrm>
          <a:prstGeom prst="homePlat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9" name="Pentagon 78">
            <a:extLst>
              <a:ext uri="{FF2B5EF4-FFF2-40B4-BE49-F238E27FC236}">
                <a16:creationId xmlns:a16="http://schemas.microsoft.com/office/drawing/2014/main" id="{E850DF38-EE8B-6284-926D-9B63D61FF4F3}"/>
              </a:ext>
            </a:extLst>
          </p:cNvPr>
          <p:cNvSpPr/>
          <p:nvPr/>
        </p:nvSpPr>
        <p:spPr>
          <a:xfrm>
            <a:off x="4406508" y="4109911"/>
            <a:ext cx="427859" cy="245458"/>
          </a:xfrm>
          <a:prstGeom prst="homePlat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0" name="Pentagon 79">
            <a:extLst>
              <a:ext uri="{FF2B5EF4-FFF2-40B4-BE49-F238E27FC236}">
                <a16:creationId xmlns:a16="http://schemas.microsoft.com/office/drawing/2014/main" id="{F1CFC1A5-5F92-C6C8-A0E0-CA9E19A0A1C4}"/>
              </a:ext>
            </a:extLst>
          </p:cNvPr>
          <p:cNvSpPr/>
          <p:nvPr/>
        </p:nvSpPr>
        <p:spPr>
          <a:xfrm>
            <a:off x="6468980" y="4108230"/>
            <a:ext cx="427859" cy="245458"/>
          </a:xfrm>
          <a:prstGeom prst="homePlat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1" name="Rectangle 80">
            <a:extLst>
              <a:ext uri="{FF2B5EF4-FFF2-40B4-BE49-F238E27FC236}">
                <a16:creationId xmlns:a16="http://schemas.microsoft.com/office/drawing/2014/main" id="{45BC6780-657F-244E-F6C1-F34255881DD8}"/>
              </a:ext>
            </a:extLst>
          </p:cNvPr>
          <p:cNvSpPr/>
          <p:nvPr/>
        </p:nvSpPr>
        <p:spPr>
          <a:xfrm>
            <a:off x="4878072" y="1425222"/>
            <a:ext cx="1624361" cy="70005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43"/>
            <a:endParaRPr lang="en-US" sz="1598">
              <a:solidFill>
                <a:schemeClr val="bg1">
                  <a:lumMod val="75000"/>
                </a:schemeClr>
              </a:solidFill>
              <a:latin typeface="Calibri" panose="020F0502020204030204" pitchFamily="34" charset="0"/>
              <a:ea typeface="Arial" charset="0"/>
              <a:cs typeface="Calibri" panose="020F0502020204030204" pitchFamily="34" charset="0"/>
            </a:endParaRPr>
          </a:p>
        </p:txBody>
      </p:sp>
      <p:sp>
        <p:nvSpPr>
          <p:cNvPr id="83" name="TextBox 2">
            <a:extLst>
              <a:ext uri="{FF2B5EF4-FFF2-40B4-BE49-F238E27FC236}">
                <a16:creationId xmlns:a16="http://schemas.microsoft.com/office/drawing/2014/main" id="{4FD90A3A-B24F-52D4-4927-2A4F5D0297AA}"/>
              </a:ext>
            </a:extLst>
          </p:cNvPr>
          <p:cNvSpPr txBox="1"/>
          <p:nvPr/>
        </p:nvSpPr>
        <p:spPr>
          <a:xfrm>
            <a:off x="4155883" y="6261946"/>
            <a:ext cx="2806109" cy="420884"/>
          </a:xfrm>
          <a:prstGeom prst="rect">
            <a:avLst/>
          </a:prstGeom>
          <a:noFill/>
        </p:spPr>
        <p:txBody>
          <a:bodyPr wrap="none" lIns="90000" rtlCol="0" anchor="t">
            <a:spAutoFit/>
          </a:bodyPr>
          <a:lstStyle/>
          <a:p>
            <a:pPr algn="l">
              <a:lnSpc>
                <a:spcPct val="113000"/>
              </a:lnSpc>
            </a:pPr>
            <a:r>
              <a:rPr lang="en-NL" sz="2000" b="1" dirty="0" err="1">
                <a:solidFill>
                  <a:srgbClr val="00B050"/>
                </a:solidFill>
              </a:rPr>
              <a:t>Runtime security threats</a:t>
            </a:r>
          </a:p>
        </p:txBody>
      </p:sp>
      <p:cxnSp>
        <p:nvCxnSpPr>
          <p:cNvPr id="86" name="Straight Connector 85">
            <a:extLst>
              <a:ext uri="{FF2B5EF4-FFF2-40B4-BE49-F238E27FC236}">
                <a16:creationId xmlns:a16="http://schemas.microsoft.com/office/drawing/2014/main" id="{5E7F7055-E636-04E7-AB6D-4D1E859CF60F}"/>
              </a:ext>
            </a:extLst>
          </p:cNvPr>
          <p:cNvCxnSpPr>
            <a:cxnSpLocks/>
          </p:cNvCxnSpPr>
          <p:nvPr/>
        </p:nvCxnSpPr>
        <p:spPr>
          <a:xfrm>
            <a:off x="4287594" y="6327503"/>
            <a:ext cx="2609245" cy="0"/>
          </a:xfrm>
          <a:prstGeom prst="line">
            <a:avLst/>
          </a:prstGeom>
          <a:ln w="19050">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1B6FFAAF-6751-9AE8-148C-0DB6686D9A90}"/>
              </a:ext>
            </a:extLst>
          </p:cNvPr>
          <p:cNvCxnSpPr>
            <a:cxnSpLocks/>
          </p:cNvCxnSpPr>
          <p:nvPr/>
        </p:nvCxnSpPr>
        <p:spPr>
          <a:xfrm>
            <a:off x="9887382" y="6373697"/>
            <a:ext cx="167802"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30">
            <a:extLst>
              <a:ext uri="{FF2B5EF4-FFF2-40B4-BE49-F238E27FC236}">
                <a16:creationId xmlns:a16="http://schemas.microsoft.com/office/drawing/2014/main" id="{E1D9C8A8-CFE9-3EBF-2AE6-F45F05CF26CB}"/>
              </a:ext>
            </a:extLst>
          </p:cNvPr>
          <p:cNvSpPr txBox="1"/>
          <p:nvPr/>
        </p:nvSpPr>
        <p:spPr>
          <a:xfrm>
            <a:off x="10068439" y="6225771"/>
            <a:ext cx="774123" cy="307777"/>
          </a:xfrm>
          <a:prstGeom prst="rect">
            <a:avLst/>
          </a:prstGeom>
          <a:noFill/>
        </p:spPr>
        <p:txBody>
          <a:bodyPr wrap="none" rtlCol="0">
            <a:spAutoFit/>
          </a:bodyPr>
          <a:lstStyle/>
          <a:p>
            <a:pPr>
              <a:spcAft>
                <a:spcPts val="600"/>
              </a:spcAft>
            </a:pPr>
            <a:r>
              <a:rPr lang="en-NL" sz="1400">
                <a:solidFill>
                  <a:schemeClr val="bg1">
                    <a:lumMod val="65000"/>
                  </a:schemeClr>
                </a:solidFill>
              </a:rPr>
              <a:t>= threat</a:t>
            </a:r>
            <a:endParaRPr lang="en-NL" sz="1600">
              <a:solidFill>
                <a:schemeClr val="bg1">
                  <a:lumMod val="65000"/>
                </a:schemeClr>
              </a:solidFill>
            </a:endParaRPr>
          </a:p>
        </p:txBody>
      </p:sp>
      <p:sp>
        <p:nvSpPr>
          <p:cNvPr id="89" name="Can 88">
            <a:extLst>
              <a:ext uri="{FF2B5EF4-FFF2-40B4-BE49-F238E27FC236}">
                <a16:creationId xmlns:a16="http://schemas.microsoft.com/office/drawing/2014/main" id="{E82D2626-8450-0A32-3643-898F3D4D6D2D}"/>
              </a:ext>
            </a:extLst>
          </p:cNvPr>
          <p:cNvSpPr/>
          <p:nvPr/>
        </p:nvSpPr>
        <p:spPr>
          <a:xfrm>
            <a:off x="5113151" y="2370948"/>
            <a:ext cx="1177010" cy="1605804"/>
          </a:xfrm>
          <a:prstGeom prst="can">
            <a:avLst/>
          </a:prstGeom>
          <a:solidFill>
            <a:srgbClr val="5A8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43"/>
            <a:endParaRPr lang="en-US" sz="1599">
              <a:solidFill>
                <a:srgbClr val="FFFFFF"/>
              </a:solidFill>
              <a:latin typeface="Calibri" panose="020F0502020204030204" pitchFamily="34" charset="0"/>
              <a:cs typeface="Calibri" panose="020F0502020204030204" pitchFamily="34" charset="0"/>
            </a:endParaRPr>
          </a:p>
        </p:txBody>
      </p:sp>
      <p:sp>
        <p:nvSpPr>
          <p:cNvPr id="90" name="TextBox 89">
            <a:extLst>
              <a:ext uri="{FF2B5EF4-FFF2-40B4-BE49-F238E27FC236}">
                <a16:creationId xmlns:a16="http://schemas.microsoft.com/office/drawing/2014/main" id="{C7304289-F5B7-D080-2AB0-8A9DE159BE27}"/>
              </a:ext>
            </a:extLst>
          </p:cNvPr>
          <p:cNvSpPr txBox="1"/>
          <p:nvPr/>
        </p:nvSpPr>
        <p:spPr>
          <a:xfrm>
            <a:off x="5347200" y="2988664"/>
            <a:ext cx="724878" cy="584775"/>
          </a:xfrm>
          <a:prstGeom prst="rect">
            <a:avLst/>
          </a:prstGeom>
          <a:noFill/>
        </p:spPr>
        <p:txBody>
          <a:bodyPr wrap="none" rtlCol="0">
            <a:spAutoFit/>
          </a:bodyPr>
          <a:lstStyle/>
          <a:p>
            <a:pPr algn="ctr"/>
            <a:r>
              <a:rPr lang="en-NL" sz="1600">
                <a:solidFill>
                  <a:schemeClr val="bg1"/>
                </a:solidFill>
              </a:rPr>
              <a:t>AI</a:t>
            </a:r>
          </a:p>
          <a:p>
            <a:pPr algn="ctr"/>
            <a:r>
              <a:rPr lang="en-NL" sz="1600">
                <a:solidFill>
                  <a:schemeClr val="bg1"/>
                </a:solidFill>
              </a:rPr>
              <a:t>Model</a:t>
            </a:r>
          </a:p>
        </p:txBody>
      </p:sp>
      <p:sp>
        <p:nvSpPr>
          <p:cNvPr id="91" name="TextBox 90">
            <a:extLst>
              <a:ext uri="{FF2B5EF4-FFF2-40B4-BE49-F238E27FC236}">
                <a16:creationId xmlns:a16="http://schemas.microsoft.com/office/drawing/2014/main" id="{02AF0F42-F304-8755-CDFA-3E634C1D7773}"/>
              </a:ext>
            </a:extLst>
          </p:cNvPr>
          <p:cNvSpPr txBox="1"/>
          <p:nvPr/>
        </p:nvSpPr>
        <p:spPr>
          <a:xfrm>
            <a:off x="3110446" y="1563643"/>
            <a:ext cx="1253505" cy="355225"/>
          </a:xfrm>
          <a:prstGeom prst="rect">
            <a:avLst/>
          </a:prstGeom>
          <a:noFill/>
        </p:spPr>
        <p:txBody>
          <a:bodyPr wrap="none" lIns="90000" rtlCol="0" anchor="t">
            <a:spAutoFit/>
          </a:bodyPr>
          <a:lstStyle/>
          <a:p>
            <a:pPr algn="l">
              <a:lnSpc>
                <a:spcPct val="113000"/>
              </a:lnSpc>
            </a:pPr>
            <a:r>
              <a:rPr lang="en-NL" sz="1600" dirty="0" err="1">
                <a:solidFill>
                  <a:schemeClr val="bg1"/>
                </a:solidFill>
              </a:rPr>
              <a:t>Training data</a:t>
            </a:r>
          </a:p>
        </p:txBody>
      </p:sp>
      <p:sp>
        <p:nvSpPr>
          <p:cNvPr id="92" name="TextBox 91">
            <a:extLst>
              <a:ext uri="{FF2B5EF4-FFF2-40B4-BE49-F238E27FC236}">
                <a16:creationId xmlns:a16="http://schemas.microsoft.com/office/drawing/2014/main" id="{651BBB36-4316-ED0E-F3F0-8349643855C5}"/>
              </a:ext>
            </a:extLst>
          </p:cNvPr>
          <p:cNvSpPr txBox="1"/>
          <p:nvPr/>
        </p:nvSpPr>
        <p:spPr>
          <a:xfrm>
            <a:off x="4892408" y="1577015"/>
            <a:ext cx="1629121" cy="522900"/>
          </a:xfrm>
          <a:prstGeom prst="rect">
            <a:avLst/>
          </a:prstGeom>
          <a:noFill/>
        </p:spPr>
        <p:txBody>
          <a:bodyPr wrap="none" lIns="90000" rtlCol="0" anchor="t">
            <a:spAutoFit/>
          </a:bodyPr>
          <a:lstStyle/>
          <a:p>
            <a:pPr algn="ctr"/>
            <a:r>
              <a:rPr lang="en-US" sz="1598">
                <a:solidFill>
                  <a:srgbClr val="FFFFFF"/>
                </a:solidFill>
                <a:latin typeface="Calibri" panose="020F0502020204030204" pitchFamily="34" charset="0"/>
                <a:ea typeface="Arial" charset="0"/>
                <a:cs typeface="Calibri" panose="020F0502020204030204" pitchFamily="34" charset="0"/>
              </a:rPr>
              <a:t>Machine learning</a:t>
            </a:r>
            <a:br>
              <a:rPr lang="en-US" sz="1598">
                <a:solidFill>
                  <a:srgbClr val="FFFFFF"/>
                </a:solidFill>
                <a:latin typeface="Calibri" panose="020F0502020204030204" pitchFamily="34" charset="0"/>
                <a:ea typeface="Arial" charset="0"/>
                <a:cs typeface="Calibri" panose="020F0502020204030204" pitchFamily="34" charset="0"/>
              </a:rPr>
            </a:br>
            <a:r>
              <a:rPr lang="en-US" sz="1200">
                <a:solidFill>
                  <a:schemeClr val="bg1">
                    <a:lumMod val="75000"/>
                  </a:schemeClr>
                </a:solidFill>
                <a:latin typeface="Calibri" panose="020F0502020204030204" pitchFamily="34" charset="0"/>
                <a:ea typeface="Arial" charset="0"/>
                <a:cs typeface="Calibri" panose="020F0502020204030204" pitchFamily="34" charset="0"/>
              </a:rPr>
              <a:t>(optional)</a:t>
            </a:r>
            <a:endParaRPr lang="en-US" sz="1598">
              <a:solidFill>
                <a:schemeClr val="bg1">
                  <a:lumMod val="75000"/>
                </a:schemeClr>
              </a:solidFill>
              <a:latin typeface="Calibri" panose="020F0502020204030204" pitchFamily="34" charset="0"/>
              <a:ea typeface="Arial" charset="0"/>
              <a:cs typeface="Calibri" panose="020F0502020204030204" pitchFamily="34" charset="0"/>
            </a:endParaRPr>
          </a:p>
        </p:txBody>
      </p:sp>
      <p:sp>
        <p:nvSpPr>
          <p:cNvPr id="3" name="Slide Number Placeholder 1">
            <a:extLst>
              <a:ext uri="{FF2B5EF4-FFF2-40B4-BE49-F238E27FC236}">
                <a16:creationId xmlns:a16="http://schemas.microsoft.com/office/drawing/2014/main" id="{E47F9509-E781-653E-BE53-5EE4158E29A2}"/>
              </a:ext>
            </a:extLst>
          </p:cNvPr>
          <p:cNvSpPr txBox="1">
            <a:spLocks/>
          </p:cNvSpPr>
          <p:nvPr/>
        </p:nvSpPr>
        <p:spPr>
          <a:xfrm>
            <a:off x="10160181" y="6439480"/>
            <a:ext cx="1552357" cy="365125"/>
          </a:xfrm>
          <a:prstGeom prst="rect">
            <a:avLst/>
          </a:prstGeom>
          <a:noFill/>
          <a:ln w="12700" cap="flat" cmpd="sng" algn="ctr">
            <a:noFill/>
            <a:prstDash val="solid"/>
            <a:miter lim="800000"/>
          </a:ln>
          <a:effectLst/>
        </p:spPr>
        <p:txBody>
          <a:bodyPr lIns="0" tIns="36000" rtlCol="0" anchor="ctr"/>
          <a:lstStyle>
            <a:defPPr>
              <a:defRPr lang="en-US"/>
            </a:defPPr>
            <a:lvl1pPr marL="0" algn="r" defTabSz="914400" rtl="0" eaLnBrk="1" latinLnBrk="0" hangingPunct="1">
              <a:defRPr lang="en-US" sz="1000" b="1" kern="1200" spc="10" smtClean="0">
                <a:solidFill>
                  <a:srgbClr val="B2BECD"/>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fld id="{E242BD21-9B61-2246-BCB1-4BE5E1BEBE1C}" type="slidenum">
              <a:rPr lang="en-US"/>
              <a:pPr/>
              <a:t>19</a:t>
            </a:fld>
            <a:endParaRPr lang="en-US"/>
          </a:p>
        </p:txBody>
      </p:sp>
    </p:spTree>
    <p:extLst>
      <p:ext uri="{BB962C8B-B14F-4D97-AF65-F5344CB8AC3E}">
        <p14:creationId xmlns:p14="http://schemas.microsoft.com/office/powerpoint/2010/main" val="2562583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city with solar panels and people walking on the road&#10;&#10;Description automatically generated">
            <a:extLst>
              <a:ext uri="{FF2B5EF4-FFF2-40B4-BE49-F238E27FC236}">
                <a16:creationId xmlns:a16="http://schemas.microsoft.com/office/drawing/2014/main" id="{2C97E48B-5A82-1871-4894-FCCC8AD3651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0" y="-54428"/>
            <a:ext cx="12192000" cy="6966856"/>
          </a:xfrm>
          <a:prstGeom prst="rect">
            <a:avLst/>
          </a:prstGeom>
        </p:spPr>
      </p:pic>
      <p:sp>
        <p:nvSpPr>
          <p:cNvPr id="18" name="Rectangle 17">
            <a:extLst>
              <a:ext uri="{FF2B5EF4-FFF2-40B4-BE49-F238E27FC236}">
                <a16:creationId xmlns:a16="http://schemas.microsoft.com/office/drawing/2014/main" id="{51770434-08CF-B3AD-789A-612296D3D03B}"/>
              </a:ext>
            </a:extLst>
          </p:cNvPr>
          <p:cNvSpPr/>
          <p:nvPr/>
        </p:nvSpPr>
        <p:spPr>
          <a:xfrm>
            <a:off x="-436728" y="-54428"/>
            <a:ext cx="13183737" cy="951425"/>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NL" sz="1600" dirty="0" err="1">
              <a:solidFill>
                <a:schemeClr val="bg1"/>
              </a:solidFill>
            </a:endParaRPr>
          </a:p>
        </p:txBody>
      </p:sp>
      <p:sp>
        <p:nvSpPr>
          <p:cNvPr id="2" name="Slide Number Placeholder 1">
            <a:extLst>
              <a:ext uri="{FF2B5EF4-FFF2-40B4-BE49-F238E27FC236}">
                <a16:creationId xmlns:a16="http://schemas.microsoft.com/office/drawing/2014/main" id="{849F150B-D2D7-A66D-37C5-1FC32B4B8802}"/>
              </a:ext>
            </a:extLst>
          </p:cNvPr>
          <p:cNvSpPr>
            <a:spLocks noGrp="1"/>
          </p:cNvSpPr>
          <p:nvPr>
            <p:ph type="sldNum" sz="quarter" idx="4"/>
          </p:nvPr>
        </p:nvSpPr>
        <p:spPr/>
        <p:txBody>
          <a:bodyPr/>
          <a:lstStyle/>
          <a:p>
            <a:fld id="{E242BD21-9B61-2246-BCB1-4BE5E1BEBE1C}" type="slidenum">
              <a:rPr lang="en-US" smtClean="0"/>
              <a:pPr/>
              <a:t>2</a:t>
            </a:fld>
            <a:endParaRPr lang="en-US"/>
          </a:p>
        </p:txBody>
      </p:sp>
      <p:sp>
        <p:nvSpPr>
          <p:cNvPr id="14" name="Text Placeholder 13">
            <a:extLst>
              <a:ext uri="{FF2B5EF4-FFF2-40B4-BE49-F238E27FC236}">
                <a16:creationId xmlns:a16="http://schemas.microsoft.com/office/drawing/2014/main" id="{A421712E-2AB1-D097-DCA5-204E2924F795}"/>
              </a:ext>
            </a:extLst>
          </p:cNvPr>
          <p:cNvSpPr>
            <a:spLocks noGrp="1"/>
          </p:cNvSpPr>
          <p:nvPr>
            <p:ph type="body" sz="quarter" idx="12"/>
          </p:nvPr>
        </p:nvSpPr>
        <p:spPr>
          <a:xfrm>
            <a:off x="1934340" y="169213"/>
            <a:ext cx="9639877" cy="504143"/>
          </a:xfrm>
        </p:spPr>
        <p:txBody>
          <a:bodyPr/>
          <a:lstStyle/>
          <a:p>
            <a:r>
              <a:rPr lang="en-NL">
                <a:solidFill>
                  <a:schemeClr val="bg1">
                    <a:lumMod val="50000"/>
                  </a:schemeClr>
                </a:solidFill>
              </a:rPr>
              <a:t>introduction</a:t>
            </a:r>
          </a:p>
          <a:p>
            <a:endParaRPr lang="en-NL">
              <a:solidFill>
                <a:schemeClr val="bg1">
                  <a:lumMod val="50000"/>
                </a:schemeClr>
              </a:solidFill>
            </a:endParaRPr>
          </a:p>
        </p:txBody>
      </p:sp>
      <p:sp>
        <p:nvSpPr>
          <p:cNvPr id="3" name="Title 2">
            <a:extLst>
              <a:ext uri="{FF2B5EF4-FFF2-40B4-BE49-F238E27FC236}">
                <a16:creationId xmlns:a16="http://schemas.microsoft.com/office/drawing/2014/main" id="{752299AC-1452-FA72-EBAD-712D61ACDA4F}"/>
              </a:ext>
            </a:extLst>
          </p:cNvPr>
          <p:cNvSpPr>
            <a:spLocks noGrp="1"/>
          </p:cNvSpPr>
          <p:nvPr>
            <p:ph type="title"/>
          </p:nvPr>
        </p:nvSpPr>
        <p:spPr>
          <a:xfrm>
            <a:off x="1935667" y="391823"/>
            <a:ext cx="9810000" cy="282819"/>
          </a:xfrm>
        </p:spPr>
        <p:txBody>
          <a:bodyPr/>
          <a:lstStyle/>
          <a:p>
            <a:r>
              <a:rPr lang="en-NL" sz="2400"/>
              <a:t>T</a:t>
            </a:r>
            <a:r>
              <a:rPr lang="en-GB" sz="2400"/>
              <a:t>h</a:t>
            </a:r>
            <a:r>
              <a:rPr lang="en-NL" sz="2400"/>
              <a:t>e effects and opportunities of AI are profound</a:t>
            </a:r>
          </a:p>
        </p:txBody>
      </p:sp>
      <p:pic>
        <p:nvPicPr>
          <p:cNvPr id="6" name="Picture 5">
            <a:extLst>
              <a:ext uri="{FF2B5EF4-FFF2-40B4-BE49-F238E27FC236}">
                <a16:creationId xmlns:a16="http://schemas.microsoft.com/office/drawing/2014/main" id="{CB14C0B4-1B5A-2491-63FE-D731F043E9E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52161" y="2003758"/>
            <a:ext cx="4435258" cy="981169"/>
          </a:xfrm>
          <a:prstGeom prst="rect">
            <a:avLst/>
          </a:prstGeom>
        </p:spPr>
      </p:pic>
      <p:pic>
        <p:nvPicPr>
          <p:cNvPr id="8" name="Picture 7">
            <a:extLst>
              <a:ext uri="{FF2B5EF4-FFF2-40B4-BE49-F238E27FC236}">
                <a16:creationId xmlns:a16="http://schemas.microsoft.com/office/drawing/2014/main" id="{C1A9F5CF-5252-5AA3-1532-2DC07F711A22}"/>
              </a:ext>
            </a:extLst>
          </p:cNvPr>
          <p:cNvPicPr>
            <a:picLocks noChangeAspect="1"/>
          </p:cNvPicPr>
          <p:nvPr/>
        </p:nvPicPr>
        <p:blipFill>
          <a:blip r:embed="rId6"/>
          <a:stretch>
            <a:fillRect/>
          </a:stretch>
        </p:blipFill>
        <p:spPr>
          <a:xfrm>
            <a:off x="994351" y="3858150"/>
            <a:ext cx="4114800" cy="1003300"/>
          </a:xfrm>
          <a:prstGeom prst="rect">
            <a:avLst/>
          </a:prstGeom>
        </p:spPr>
      </p:pic>
      <p:pic>
        <p:nvPicPr>
          <p:cNvPr id="9" name="Picture 8">
            <a:extLst>
              <a:ext uri="{FF2B5EF4-FFF2-40B4-BE49-F238E27FC236}">
                <a16:creationId xmlns:a16="http://schemas.microsoft.com/office/drawing/2014/main" id="{A4697728-5AE9-DBCA-C78A-5642397285D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019799" y="4359800"/>
            <a:ext cx="4655335" cy="1598010"/>
          </a:xfrm>
          <a:prstGeom prst="rect">
            <a:avLst/>
          </a:prstGeom>
        </p:spPr>
      </p:pic>
      <p:pic>
        <p:nvPicPr>
          <p:cNvPr id="10" name="Picture 9">
            <a:extLst>
              <a:ext uri="{FF2B5EF4-FFF2-40B4-BE49-F238E27FC236}">
                <a16:creationId xmlns:a16="http://schemas.microsoft.com/office/drawing/2014/main" id="{9F32668F-CE42-F2DA-77B1-DA9547102E06}"/>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25000"/>
                    </a14:imgEffect>
                  </a14:imgLayer>
                </a14:imgProps>
              </a:ext>
            </a:extLst>
          </a:blip>
          <a:stretch>
            <a:fillRect/>
          </a:stretch>
        </p:blipFill>
        <p:spPr>
          <a:xfrm>
            <a:off x="5476421" y="2730875"/>
            <a:ext cx="5397500" cy="431800"/>
          </a:xfrm>
          <a:prstGeom prst="rect">
            <a:avLst/>
          </a:prstGeom>
        </p:spPr>
      </p:pic>
      <p:grpSp>
        <p:nvGrpSpPr>
          <p:cNvPr id="13" name="Group 12">
            <a:extLst>
              <a:ext uri="{FF2B5EF4-FFF2-40B4-BE49-F238E27FC236}">
                <a16:creationId xmlns:a16="http://schemas.microsoft.com/office/drawing/2014/main" id="{500C09E6-12D4-5898-1FA0-E9E58918B371}"/>
              </a:ext>
            </a:extLst>
          </p:cNvPr>
          <p:cNvGrpSpPr/>
          <p:nvPr/>
        </p:nvGrpSpPr>
        <p:grpSpPr>
          <a:xfrm>
            <a:off x="5476421" y="1418396"/>
            <a:ext cx="5961620" cy="678140"/>
            <a:chOff x="5109151" y="1269596"/>
            <a:chExt cx="6908677" cy="842108"/>
          </a:xfrm>
        </p:grpSpPr>
        <p:pic>
          <p:nvPicPr>
            <p:cNvPr id="11" name="Picture 10">
              <a:extLst>
                <a:ext uri="{FF2B5EF4-FFF2-40B4-BE49-F238E27FC236}">
                  <a16:creationId xmlns:a16="http://schemas.microsoft.com/office/drawing/2014/main" id="{5A5E8EB7-749E-CCD2-5760-CAEA4B9958DA}"/>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5109151" y="1278597"/>
              <a:ext cx="5863649" cy="833107"/>
            </a:xfrm>
            <a:prstGeom prst="rect">
              <a:avLst/>
            </a:prstGeom>
          </p:spPr>
        </p:pic>
        <p:pic>
          <p:nvPicPr>
            <p:cNvPr id="12" name="Picture 11">
              <a:extLst>
                <a:ext uri="{FF2B5EF4-FFF2-40B4-BE49-F238E27FC236}">
                  <a16:creationId xmlns:a16="http://schemas.microsoft.com/office/drawing/2014/main" id="{09506B4C-13F8-F661-DC09-87B3F11CC23C}"/>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7456714" y="1269596"/>
              <a:ext cx="4561114" cy="833107"/>
            </a:xfrm>
            <a:prstGeom prst="rect">
              <a:avLst/>
            </a:prstGeom>
          </p:spPr>
        </p:pic>
      </p:grpSp>
    </p:spTree>
    <p:extLst>
      <p:ext uri="{BB962C8B-B14F-4D97-AF65-F5344CB8AC3E}">
        <p14:creationId xmlns:p14="http://schemas.microsoft.com/office/powerpoint/2010/main" val="1361412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4E73D-0897-61DF-DBDA-11C182A1FF00}"/>
            </a:ext>
          </a:extLst>
        </p:cNvPr>
        <p:cNvGrpSpPr/>
        <p:nvPr/>
      </p:nvGrpSpPr>
      <p:grpSpPr>
        <a:xfrm>
          <a:off x="0" y="0"/>
          <a:ext cx="0" cy="0"/>
          <a:chOff x="0" y="0"/>
          <a:chExt cx="0" cy="0"/>
        </a:xfrm>
      </p:grpSpPr>
      <p:sp>
        <p:nvSpPr>
          <p:cNvPr id="29" name="Title 28">
            <a:extLst>
              <a:ext uri="{FF2B5EF4-FFF2-40B4-BE49-F238E27FC236}">
                <a16:creationId xmlns:a16="http://schemas.microsoft.com/office/drawing/2014/main" id="{1CBBCDC1-8520-02C6-2455-7DE68D304AB2}"/>
              </a:ext>
            </a:extLst>
          </p:cNvPr>
          <p:cNvSpPr>
            <a:spLocks noGrp="1"/>
          </p:cNvSpPr>
          <p:nvPr>
            <p:ph type="title"/>
          </p:nvPr>
        </p:nvSpPr>
        <p:spPr/>
        <p:txBody>
          <a:bodyPr/>
          <a:lstStyle/>
          <a:p>
            <a:r>
              <a:rPr lang="en-NL"/>
              <a:t>Threats framework</a:t>
            </a:r>
            <a:endParaRPr lang="en-NL">
              <a:solidFill>
                <a:schemeClr val="bg1">
                  <a:lumMod val="65000"/>
                </a:schemeClr>
              </a:solidFill>
            </a:endParaRPr>
          </a:p>
        </p:txBody>
      </p:sp>
      <p:sp>
        <p:nvSpPr>
          <p:cNvPr id="2" name="Rectangle 1">
            <a:extLst>
              <a:ext uri="{FF2B5EF4-FFF2-40B4-BE49-F238E27FC236}">
                <a16:creationId xmlns:a16="http://schemas.microsoft.com/office/drawing/2014/main" id="{BE7D98A3-7AD2-9669-E14C-DE9EBB0DD627}"/>
              </a:ext>
            </a:extLst>
          </p:cNvPr>
          <p:cNvSpPr/>
          <p:nvPr/>
        </p:nvSpPr>
        <p:spPr>
          <a:xfrm>
            <a:off x="4121543" y="3905145"/>
            <a:ext cx="3041813" cy="669224"/>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43"/>
            <a:r>
              <a:rPr lang="en-US" sz="1598">
                <a:solidFill>
                  <a:srgbClr val="FFFFFF"/>
                </a:solidFill>
                <a:latin typeface="Calibri" panose="020F0502020204030204" pitchFamily="34" charset="0"/>
                <a:ea typeface="Arial" charset="0"/>
                <a:cs typeface="Calibri" panose="020F0502020204030204" pitchFamily="34" charset="0"/>
              </a:rPr>
              <a:t>Application &amp;</a:t>
            </a:r>
            <a:br>
              <a:rPr lang="en-US" sz="1598">
                <a:solidFill>
                  <a:srgbClr val="FFFFFF"/>
                </a:solidFill>
                <a:latin typeface="Calibri" panose="020F0502020204030204" pitchFamily="34" charset="0"/>
                <a:ea typeface="Arial" charset="0"/>
                <a:cs typeface="Calibri" panose="020F0502020204030204" pitchFamily="34" charset="0"/>
              </a:rPr>
            </a:br>
            <a:r>
              <a:rPr lang="en-US" sz="1598">
                <a:solidFill>
                  <a:srgbClr val="FFFFFF"/>
                </a:solidFill>
                <a:latin typeface="Calibri" panose="020F0502020204030204" pitchFamily="34" charset="0"/>
                <a:ea typeface="Arial" charset="0"/>
                <a:cs typeface="Calibri" panose="020F0502020204030204" pitchFamily="34" charset="0"/>
              </a:rPr>
              <a:t>infrastructure</a:t>
            </a:r>
          </a:p>
        </p:txBody>
      </p:sp>
      <p:cxnSp>
        <p:nvCxnSpPr>
          <p:cNvPr id="4" name="Straight Arrow Connector 9">
            <a:extLst>
              <a:ext uri="{FF2B5EF4-FFF2-40B4-BE49-F238E27FC236}">
                <a16:creationId xmlns:a16="http://schemas.microsoft.com/office/drawing/2014/main" id="{55FA4A27-2C94-E6FF-104A-6127BFFC5022}"/>
              </a:ext>
            </a:extLst>
          </p:cNvPr>
          <p:cNvCxnSpPr>
            <a:cxnSpLocks/>
          </p:cNvCxnSpPr>
          <p:nvPr/>
        </p:nvCxnSpPr>
        <p:spPr>
          <a:xfrm>
            <a:off x="6096000" y="2422929"/>
            <a:ext cx="2323691"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2">
            <a:extLst>
              <a:ext uri="{FF2B5EF4-FFF2-40B4-BE49-F238E27FC236}">
                <a16:creationId xmlns:a16="http://schemas.microsoft.com/office/drawing/2014/main" id="{E288E56E-CE41-5A14-AC41-68DC31BBD94B}"/>
              </a:ext>
            </a:extLst>
          </p:cNvPr>
          <p:cNvSpPr txBox="1"/>
          <p:nvPr/>
        </p:nvSpPr>
        <p:spPr>
          <a:xfrm>
            <a:off x="255259" y="3992574"/>
            <a:ext cx="2406898" cy="2372316"/>
          </a:xfrm>
          <a:prstGeom prst="rect">
            <a:avLst/>
          </a:prstGeom>
          <a:noFill/>
        </p:spPr>
        <p:txBody>
          <a:bodyPr wrap="none" lIns="90000" rtlCol="0" anchor="t">
            <a:spAutoFit/>
          </a:bodyPr>
          <a:lstStyle/>
          <a:p>
            <a:pPr algn="l">
              <a:lnSpc>
                <a:spcPct val="113000"/>
              </a:lnSpc>
            </a:pPr>
            <a:r>
              <a:rPr lang="en-NL" sz="2000" b="1" dirty="0" err="1">
                <a:solidFill>
                  <a:schemeClr val="bg2">
                    <a:lumMod val="50000"/>
                  </a:schemeClr>
                </a:solidFill>
              </a:rPr>
              <a:t>Threats through use:</a:t>
            </a:r>
          </a:p>
          <a:p>
            <a:pPr algn="l">
              <a:lnSpc>
                <a:spcPct val="113000"/>
              </a:lnSpc>
            </a:pPr>
            <a:r>
              <a:rPr lang="en-NL" sz="1600" dirty="0" err="1">
                <a:solidFill>
                  <a:schemeClr val="bg2">
                    <a:lumMod val="50000"/>
                  </a:schemeClr>
                </a:solidFill>
              </a:rPr>
              <a:t>- Evasion</a:t>
            </a:r>
            <a:r>
              <a:rPr lang="en-NL" sz="1600" baseline="30000" dirty="0" err="1">
                <a:solidFill>
                  <a:schemeClr val="bg2">
                    <a:lumMod val="50000"/>
                  </a:schemeClr>
                </a:solidFill>
              </a:rPr>
              <a:t>(B)</a:t>
            </a:r>
          </a:p>
          <a:p>
            <a:pPr>
              <a:lnSpc>
                <a:spcPct val="113000"/>
              </a:lnSpc>
            </a:pPr>
            <a:r>
              <a:rPr lang="en-NL" sz="1600" dirty="0" err="1">
                <a:solidFill>
                  <a:schemeClr val="bg2">
                    <a:lumMod val="50000"/>
                  </a:schemeClr>
                </a:solidFill>
              </a:rPr>
              <a:t>- Model theft</a:t>
            </a:r>
            <a:r>
              <a:rPr lang="en-NL" sz="1600" baseline="30000" dirty="0" err="1">
                <a:solidFill>
                  <a:schemeClr val="bg2">
                    <a:lumMod val="50000"/>
                  </a:schemeClr>
                </a:solidFill>
              </a:rPr>
              <a:t>(P)</a:t>
            </a:r>
          </a:p>
          <a:p>
            <a:pPr algn="l">
              <a:lnSpc>
                <a:spcPct val="113000"/>
              </a:lnSpc>
            </a:pPr>
            <a:r>
              <a:rPr lang="en-NL" sz="1600" dirty="0" err="1">
                <a:solidFill>
                  <a:schemeClr val="bg2">
                    <a:lumMod val="50000"/>
                  </a:schemeClr>
                </a:solidFill>
              </a:rPr>
              <a:t>- Model inversion</a:t>
            </a:r>
            <a:r>
              <a:rPr lang="en-NL" sz="1600" baseline="30000" dirty="0" err="1">
                <a:solidFill>
                  <a:schemeClr val="bg2">
                    <a:lumMod val="50000"/>
                  </a:schemeClr>
                </a:solidFill>
              </a:rPr>
              <a:t> (T)</a:t>
            </a:r>
          </a:p>
          <a:p>
            <a:pPr algn="l">
              <a:lnSpc>
                <a:spcPct val="113000"/>
              </a:lnSpc>
            </a:pPr>
            <a:r>
              <a:rPr lang="en-NL" sz="1600" dirty="0" err="1">
                <a:solidFill>
                  <a:schemeClr val="bg2">
                    <a:lumMod val="50000"/>
                  </a:schemeClr>
                </a:solidFill>
              </a:rPr>
              <a:t>- Data disclosure</a:t>
            </a:r>
            <a:r>
              <a:rPr lang="en-NL" sz="1600" baseline="30000" dirty="0" err="1">
                <a:solidFill>
                  <a:schemeClr val="bg2">
                    <a:lumMod val="50000"/>
                  </a:schemeClr>
                </a:solidFill>
              </a:rPr>
              <a:t>(T)</a:t>
            </a:r>
          </a:p>
          <a:p>
            <a:pPr>
              <a:lnSpc>
                <a:spcPct val="113000"/>
              </a:lnSpc>
            </a:pPr>
            <a:r>
              <a:rPr lang="en-NL" sz="1600" dirty="0" err="1">
                <a:solidFill>
                  <a:schemeClr val="bg2">
                    <a:lumMod val="50000"/>
                  </a:schemeClr>
                </a:solidFill>
              </a:rPr>
              <a:t>- Membership inference</a:t>
            </a:r>
            <a:r>
              <a:rPr lang="en-NL" sz="1600" baseline="30000" dirty="0" err="1">
                <a:solidFill>
                  <a:schemeClr val="bg2">
                    <a:lumMod val="50000"/>
                  </a:schemeClr>
                </a:solidFill>
              </a:rPr>
              <a:t>(T)</a:t>
            </a:r>
          </a:p>
          <a:p>
            <a:pPr algn="l">
              <a:lnSpc>
                <a:spcPct val="113000"/>
              </a:lnSpc>
            </a:pPr>
            <a:r>
              <a:rPr lang="en-NL" sz="1600" dirty="0" err="1">
                <a:solidFill>
                  <a:schemeClr val="bg2">
                    <a:lumMod val="50000"/>
                  </a:schemeClr>
                </a:solidFill>
              </a:rPr>
              <a:t>- Denial of model service</a:t>
            </a:r>
            <a:r>
              <a:rPr lang="en-NL" sz="1600" baseline="30000" dirty="0" err="1">
                <a:solidFill>
                  <a:schemeClr val="bg2">
                    <a:lumMod val="50000"/>
                  </a:schemeClr>
                </a:solidFill>
              </a:rPr>
              <a:t>(A)</a:t>
            </a:r>
          </a:p>
          <a:p>
            <a:pPr algn="l">
              <a:lnSpc>
                <a:spcPct val="113000"/>
              </a:lnSpc>
            </a:pPr>
            <a:r>
              <a:rPr lang="en-NL" sz="1600" dirty="0" err="1">
                <a:solidFill>
                  <a:schemeClr val="bg2">
                    <a:lumMod val="50000"/>
                  </a:schemeClr>
                </a:solidFill>
              </a:rPr>
              <a:t>- Prompt injection</a:t>
            </a:r>
            <a:r>
              <a:rPr lang="en-NL" sz="1600" baseline="30000" dirty="0" err="1">
                <a:solidFill>
                  <a:schemeClr val="bg2">
                    <a:lumMod val="50000"/>
                  </a:schemeClr>
                </a:solidFill>
              </a:rPr>
              <a:t>(B)</a:t>
            </a:r>
          </a:p>
        </p:txBody>
      </p:sp>
      <p:sp>
        <p:nvSpPr>
          <p:cNvPr id="23" name="TextBox 3">
            <a:extLst>
              <a:ext uri="{FF2B5EF4-FFF2-40B4-BE49-F238E27FC236}">
                <a16:creationId xmlns:a16="http://schemas.microsoft.com/office/drawing/2014/main" id="{C135174D-DF63-1D62-1B3B-A9D5A7A7039E}"/>
              </a:ext>
            </a:extLst>
          </p:cNvPr>
          <p:cNvSpPr txBox="1"/>
          <p:nvPr/>
        </p:nvSpPr>
        <p:spPr>
          <a:xfrm>
            <a:off x="3628067" y="5389906"/>
            <a:ext cx="7161577" cy="800219"/>
          </a:xfrm>
          <a:prstGeom prst="rect">
            <a:avLst/>
          </a:prstGeom>
          <a:noFill/>
        </p:spPr>
        <p:txBody>
          <a:bodyPr wrap="square" lIns="90000" rtlCol="0" anchor="t">
            <a:spAutoFit/>
          </a:bodyPr>
          <a:lstStyle/>
          <a:p>
            <a:pPr algn="l"/>
            <a:r>
              <a:rPr lang="en-NL" sz="1600">
                <a:solidFill>
                  <a:srgbClr val="00B050"/>
                </a:solidFill>
              </a:rPr>
              <a:t>-</a:t>
            </a:r>
            <a:r>
              <a:rPr lang="de-DE" sz="1600" dirty="0">
                <a:solidFill>
                  <a:srgbClr val="00B050"/>
                </a:solidFill>
              </a:rPr>
              <a:t> C</a:t>
            </a:r>
            <a:r>
              <a:rPr lang="de-DE" sz="1600" dirty="0" err="1">
                <a:solidFill>
                  <a:srgbClr val="00B050"/>
                </a:solidFill>
              </a:rPr>
              <a:t>onventional</a:t>
            </a:r>
            <a:r>
              <a:rPr lang="en-NL" sz="1600">
                <a:solidFill>
                  <a:srgbClr val="00B050"/>
                </a:solidFill>
              </a:rPr>
              <a:t> </a:t>
            </a:r>
            <a:r>
              <a:rPr lang="en-NL" sz="1600" dirty="0" err="1">
                <a:solidFill>
                  <a:srgbClr val="00B050"/>
                </a:solidFill>
              </a:rPr>
              <a:t>security threats: bypassing model</a:t>
            </a:r>
            <a:br>
              <a:rPr lang="en-NL" sz="1600" dirty="0" err="1">
                <a:solidFill>
                  <a:srgbClr val="00B050"/>
                </a:solidFill>
              </a:rPr>
            </a:br>
            <a:r>
              <a:rPr lang="en-NL" sz="1600" dirty="0" err="1">
                <a:solidFill>
                  <a:srgbClr val="00B050"/>
                </a:solidFill>
              </a:rPr>
              <a:t>  access control, compromising plugins, etc.</a:t>
            </a:r>
            <a:br>
              <a:rPr lang="en-NL" sz="1600" dirty="0" err="1">
                <a:solidFill>
                  <a:srgbClr val="00B050"/>
                </a:solidFill>
              </a:rPr>
            </a:br>
            <a:r>
              <a:rPr lang="en-NL" sz="1400" dirty="0" err="1">
                <a:solidFill>
                  <a:schemeClr val="bg1">
                    <a:lumMod val="65000"/>
                  </a:schemeClr>
                </a:solidFill>
              </a:rPr>
              <a:t>    (e.g. SQL injection, password guessing)</a:t>
            </a:r>
            <a:endParaRPr lang="en-NL" sz="1600" dirty="0" err="1">
              <a:solidFill>
                <a:schemeClr val="bg1">
                  <a:lumMod val="65000"/>
                </a:schemeClr>
              </a:solidFill>
            </a:endParaRPr>
          </a:p>
        </p:txBody>
      </p:sp>
      <p:sp>
        <p:nvSpPr>
          <p:cNvPr id="30" name="TextBox 4">
            <a:extLst>
              <a:ext uri="{FF2B5EF4-FFF2-40B4-BE49-F238E27FC236}">
                <a16:creationId xmlns:a16="http://schemas.microsoft.com/office/drawing/2014/main" id="{F9B960DC-8AB4-3E49-0832-82FCF563E00F}"/>
              </a:ext>
            </a:extLst>
          </p:cNvPr>
          <p:cNvSpPr txBox="1"/>
          <p:nvPr/>
        </p:nvSpPr>
        <p:spPr>
          <a:xfrm>
            <a:off x="3272053" y="4706720"/>
            <a:ext cx="1252622" cy="355225"/>
          </a:xfrm>
          <a:prstGeom prst="rect">
            <a:avLst/>
          </a:prstGeom>
          <a:noFill/>
        </p:spPr>
        <p:txBody>
          <a:bodyPr wrap="square" lIns="90000" rtlCol="0" anchor="t">
            <a:spAutoFit/>
          </a:bodyPr>
          <a:lstStyle/>
          <a:p>
            <a:pPr algn="l">
              <a:lnSpc>
                <a:spcPct val="113000"/>
              </a:lnSpc>
            </a:pPr>
            <a:r>
              <a:rPr lang="en-NL" sz="1600" dirty="0" err="1">
                <a:solidFill>
                  <a:srgbClr val="00B050"/>
                </a:solidFill>
              </a:rPr>
              <a:t>-Input leak</a:t>
            </a:r>
            <a:r>
              <a:rPr lang="en-NL" sz="1600" baseline="30000" dirty="0" err="1">
                <a:solidFill>
                  <a:srgbClr val="00B050"/>
                </a:solidFill>
              </a:rPr>
              <a:t>(L)</a:t>
            </a:r>
          </a:p>
        </p:txBody>
      </p:sp>
      <p:sp>
        <p:nvSpPr>
          <p:cNvPr id="36" name="TextBox 5">
            <a:extLst>
              <a:ext uri="{FF2B5EF4-FFF2-40B4-BE49-F238E27FC236}">
                <a16:creationId xmlns:a16="http://schemas.microsoft.com/office/drawing/2014/main" id="{8D94C278-E6CE-A939-7BCD-5FBE0E164227}"/>
              </a:ext>
            </a:extLst>
          </p:cNvPr>
          <p:cNvSpPr txBox="1"/>
          <p:nvPr/>
        </p:nvSpPr>
        <p:spPr>
          <a:xfrm>
            <a:off x="6547888" y="4706720"/>
            <a:ext cx="3041813" cy="355225"/>
          </a:xfrm>
          <a:prstGeom prst="rect">
            <a:avLst/>
          </a:prstGeom>
          <a:noFill/>
        </p:spPr>
        <p:txBody>
          <a:bodyPr wrap="square" lIns="90000" rtlCol="0" anchor="t">
            <a:spAutoFit/>
          </a:bodyPr>
          <a:lstStyle/>
          <a:p>
            <a:pPr algn="l">
              <a:lnSpc>
                <a:spcPct val="113000"/>
              </a:lnSpc>
            </a:pPr>
            <a:r>
              <a:rPr lang="en-NL" sz="1600" dirty="0" err="1">
                <a:solidFill>
                  <a:srgbClr val="00B050"/>
                </a:solidFill>
              </a:rPr>
              <a:t>- Output contains injection attack</a:t>
            </a:r>
          </a:p>
        </p:txBody>
      </p:sp>
      <p:sp>
        <p:nvSpPr>
          <p:cNvPr id="38" name="TextBox 6">
            <a:extLst>
              <a:ext uri="{FF2B5EF4-FFF2-40B4-BE49-F238E27FC236}">
                <a16:creationId xmlns:a16="http://schemas.microsoft.com/office/drawing/2014/main" id="{06930AF4-9EC7-0172-D625-755CC953BE44}"/>
              </a:ext>
            </a:extLst>
          </p:cNvPr>
          <p:cNvSpPr txBox="1"/>
          <p:nvPr/>
        </p:nvSpPr>
        <p:spPr>
          <a:xfrm>
            <a:off x="8423349" y="3268691"/>
            <a:ext cx="3594864" cy="355225"/>
          </a:xfrm>
          <a:prstGeom prst="rect">
            <a:avLst/>
          </a:prstGeom>
          <a:noFill/>
        </p:spPr>
        <p:txBody>
          <a:bodyPr wrap="square" lIns="90000" rtlCol="0" anchor="t">
            <a:spAutoFit/>
          </a:bodyPr>
          <a:lstStyle/>
          <a:p>
            <a:pPr algn="l">
              <a:lnSpc>
                <a:spcPct val="113000"/>
              </a:lnSpc>
            </a:pPr>
            <a:r>
              <a:rPr lang="en-NL" sz="1600" dirty="0" err="1">
                <a:solidFill>
                  <a:srgbClr val="00B050"/>
                </a:solidFill>
              </a:rPr>
              <a:t>- Runtime model theft</a:t>
            </a:r>
            <a:r>
              <a:rPr lang="en-NL" sz="1600" baseline="30000" dirty="0" err="1">
                <a:solidFill>
                  <a:srgbClr val="00B050"/>
                </a:solidFill>
              </a:rPr>
              <a:t>(P)</a:t>
            </a:r>
          </a:p>
        </p:txBody>
      </p:sp>
      <p:sp>
        <p:nvSpPr>
          <p:cNvPr id="43" name="TextBox 7">
            <a:extLst>
              <a:ext uri="{FF2B5EF4-FFF2-40B4-BE49-F238E27FC236}">
                <a16:creationId xmlns:a16="http://schemas.microsoft.com/office/drawing/2014/main" id="{17F6A2E1-9F27-E33F-07E4-D04C3C94B37E}"/>
              </a:ext>
            </a:extLst>
          </p:cNvPr>
          <p:cNvSpPr txBox="1"/>
          <p:nvPr/>
        </p:nvSpPr>
        <p:spPr>
          <a:xfrm>
            <a:off x="8427007" y="3602374"/>
            <a:ext cx="3946050" cy="355225"/>
          </a:xfrm>
          <a:prstGeom prst="rect">
            <a:avLst/>
          </a:prstGeom>
          <a:noFill/>
        </p:spPr>
        <p:txBody>
          <a:bodyPr wrap="square" lIns="90000" rtlCol="0" anchor="t">
            <a:spAutoFit/>
          </a:bodyPr>
          <a:lstStyle/>
          <a:p>
            <a:pPr algn="l">
              <a:lnSpc>
                <a:spcPct val="113000"/>
              </a:lnSpc>
            </a:pPr>
            <a:r>
              <a:rPr lang="en-NL" sz="1600" dirty="0" err="1">
                <a:solidFill>
                  <a:srgbClr val="00B050"/>
                </a:solidFill>
              </a:rPr>
              <a:t>- Runtime model poisoning</a:t>
            </a:r>
            <a:r>
              <a:rPr lang="en-NL" sz="1600" baseline="30000" dirty="0" err="1">
                <a:solidFill>
                  <a:srgbClr val="00B050"/>
                </a:solidFill>
              </a:rPr>
              <a:t>(B)</a:t>
            </a:r>
          </a:p>
        </p:txBody>
      </p:sp>
      <p:sp>
        <p:nvSpPr>
          <p:cNvPr id="46" name="TextBox 45">
            <a:extLst>
              <a:ext uri="{FF2B5EF4-FFF2-40B4-BE49-F238E27FC236}">
                <a16:creationId xmlns:a16="http://schemas.microsoft.com/office/drawing/2014/main" id="{A354ABC5-455B-3824-CBAC-55412494A440}"/>
              </a:ext>
            </a:extLst>
          </p:cNvPr>
          <p:cNvSpPr txBox="1"/>
          <p:nvPr/>
        </p:nvSpPr>
        <p:spPr>
          <a:xfrm>
            <a:off x="217793" y="1847247"/>
            <a:ext cx="3594864" cy="535531"/>
          </a:xfrm>
          <a:prstGeom prst="rect">
            <a:avLst/>
          </a:prstGeom>
          <a:noFill/>
        </p:spPr>
        <p:txBody>
          <a:bodyPr wrap="square" lIns="90000" rtlCol="0" anchor="t">
            <a:spAutoFit/>
          </a:bodyPr>
          <a:lstStyle/>
          <a:p>
            <a:pPr algn="l">
              <a:lnSpc>
                <a:spcPct val="80000"/>
              </a:lnSpc>
            </a:pPr>
            <a:r>
              <a:rPr lang="en-NL" sz="1600" dirty="0" err="1">
                <a:solidFill>
                  <a:schemeClr val="accent4"/>
                </a:solidFill>
              </a:rPr>
              <a:t>- Training data poisoning</a:t>
            </a:r>
            <a:r>
              <a:rPr lang="en-NL" sz="1600" baseline="30000" dirty="0" err="1">
                <a:solidFill>
                  <a:schemeClr val="accent4"/>
                </a:solidFill>
              </a:rPr>
              <a:t>(B)</a:t>
            </a:r>
          </a:p>
          <a:p>
            <a:pPr algn="l"/>
            <a:r>
              <a:rPr lang="en-NL" sz="1400" dirty="0" err="1">
                <a:solidFill>
                  <a:schemeClr val="bg1">
                    <a:lumMod val="65000"/>
                  </a:schemeClr>
                </a:solidFill>
              </a:rPr>
              <a:t>   (direct or in supply chain</a:t>
            </a:r>
            <a:r>
              <a:rPr lang="en-NL" sz="1600" dirty="0" err="1">
                <a:solidFill>
                  <a:schemeClr val="bg1">
                    <a:lumMod val="65000"/>
                  </a:schemeClr>
                </a:solidFill>
              </a:rPr>
              <a:t>)</a:t>
            </a:r>
          </a:p>
        </p:txBody>
      </p:sp>
      <p:sp>
        <p:nvSpPr>
          <p:cNvPr id="47" name="TextBox 46">
            <a:extLst>
              <a:ext uri="{FF2B5EF4-FFF2-40B4-BE49-F238E27FC236}">
                <a16:creationId xmlns:a16="http://schemas.microsoft.com/office/drawing/2014/main" id="{D4C975FF-784F-329B-927E-835BC5CC7E5C}"/>
              </a:ext>
            </a:extLst>
          </p:cNvPr>
          <p:cNvSpPr txBox="1"/>
          <p:nvPr/>
        </p:nvSpPr>
        <p:spPr>
          <a:xfrm>
            <a:off x="217792" y="1464956"/>
            <a:ext cx="3849967" cy="355225"/>
          </a:xfrm>
          <a:prstGeom prst="rect">
            <a:avLst/>
          </a:prstGeom>
          <a:noFill/>
        </p:spPr>
        <p:txBody>
          <a:bodyPr wrap="square" lIns="90000" rtlCol="0" anchor="t">
            <a:spAutoFit/>
          </a:bodyPr>
          <a:lstStyle/>
          <a:p>
            <a:pPr algn="l">
              <a:lnSpc>
                <a:spcPct val="113000"/>
              </a:lnSpc>
            </a:pPr>
            <a:r>
              <a:rPr lang="en-NL" sz="1600" dirty="0" err="1">
                <a:solidFill>
                  <a:schemeClr val="accent4"/>
                </a:solidFill>
              </a:rPr>
              <a:t>- Training data leak</a:t>
            </a:r>
            <a:r>
              <a:rPr lang="en-NL" sz="1600" baseline="30000" dirty="0" err="1">
                <a:solidFill>
                  <a:schemeClr val="accent4"/>
                </a:solidFill>
              </a:rPr>
              <a:t>(T)</a:t>
            </a:r>
            <a:r>
              <a:rPr lang="en-NL" sz="1600" dirty="0" err="1">
                <a:solidFill>
                  <a:schemeClr val="accent4"/>
                </a:solidFill>
              </a:rPr>
              <a:t> </a:t>
            </a:r>
          </a:p>
        </p:txBody>
      </p:sp>
      <p:cxnSp>
        <p:nvCxnSpPr>
          <p:cNvPr id="48" name="Straight Arrow Connector 47">
            <a:extLst>
              <a:ext uri="{FF2B5EF4-FFF2-40B4-BE49-F238E27FC236}">
                <a16:creationId xmlns:a16="http://schemas.microsoft.com/office/drawing/2014/main" id="{CDE5ACDC-C8FF-F1FE-846C-18034546F7C2}"/>
              </a:ext>
            </a:extLst>
          </p:cNvPr>
          <p:cNvCxnSpPr>
            <a:cxnSpLocks/>
          </p:cNvCxnSpPr>
          <p:nvPr/>
        </p:nvCxnSpPr>
        <p:spPr>
          <a:xfrm>
            <a:off x="2667319" y="1986879"/>
            <a:ext cx="356489"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23B0247-7160-B625-5261-DC9CECB361EB}"/>
              </a:ext>
            </a:extLst>
          </p:cNvPr>
          <p:cNvCxnSpPr>
            <a:cxnSpLocks/>
          </p:cNvCxnSpPr>
          <p:nvPr/>
        </p:nvCxnSpPr>
        <p:spPr>
          <a:xfrm flipH="1">
            <a:off x="2192704" y="1678623"/>
            <a:ext cx="826339"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30">
            <a:extLst>
              <a:ext uri="{FF2B5EF4-FFF2-40B4-BE49-F238E27FC236}">
                <a16:creationId xmlns:a16="http://schemas.microsoft.com/office/drawing/2014/main" id="{9A6349E6-6322-E641-5660-68AB1246D537}"/>
              </a:ext>
            </a:extLst>
          </p:cNvPr>
          <p:cNvSpPr txBox="1"/>
          <p:nvPr/>
        </p:nvSpPr>
        <p:spPr>
          <a:xfrm>
            <a:off x="9782290" y="4785639"/>
            <a:ext cx="2236125" cy="1461939"/>
          </a:xfrm>
          <a:prstGeom prst="rect">
            <a:avLst/>
          </a:prstGeom>
          <a:noFill/>
        </p:spPr>
        <p:txBody>
          <a:bodyPr wrap="none" rtlCol="0">
            <a:spAutoFit/>
          </a:bodyPr>
          <a:lstStyle/>
          <a:p>
            <a:pPr>
              <a:spcAft>
                <a:spcPts val="600"/>
              </a:spcAft>
            </a:pPr>
            <a:r>
              <a:rPr lang="en-NL" sz="1400" b="1">
                <a:solidFill>
                  <a:schemeClr val="bg1">
                    <a:lumMod val="50000"/>
                  </a:schemeClr>
                </a:solidFill>
              </a:rPr>
              <a:t>Impact legend:</a:t>
            </a:r>
          </a:p>
          <a:p>
            <a:r>
              <a:rPr lang="en-NL" sz="1400">
                <a:solidFill>
                  <a:schemeClr val="bg1">
                    <a:lumMod val="50000"/>
                  </a:schemeClr>
                </a:solidFill>
              </a:rPr>
              <a:t>(T) Train data confidentiality</a:t>
            </a:r>
          </a:p>
          <a:p>
            <a:r>
              <a:rPr lang="en-NL" sz="1400">
                <a:solidFill>
                  <a:schemeClr val="bg1">
                    <a:lumMod val="50000"/>
                  </a:schemeClr>
                </a:solidFill>
              </a:rPr>
              <a:t>(B) Model behaviour</a:t>
            </a:r>
          </a:p>
          <a:p>
            <a:r>
              <a:rPr lang="en-NL" sz="1400">
                <a:solidFill>
                  <a:schemeClr val="bg1">
                    <a:lumMod val="50000"/>
                  </a:schemeClr>
                </a:solidFill>
              </a:rPr>
              <a:t>(P) Intellectual property</a:t>
            </a:r>
          </a:p>
          <a:p>
            <a:r>
              <a:rPr lang="en-NL" sz="1400">
                <a:solidFill>
                  <a:schemeClr val="bg1">
                    <a:lumMod val="50000"/>
                  </a:schemeClr>
                </a:solidFill>
              </a:rPr>
              <a:t>(A) Availability</a:t>
            </a:r>
          </a:p>
          <a:p>
            <a:r>
              <a:rPr lang="en-NL" sz="1400">
                <a:solidFill>
                  <a:schemeClr val="bg1">
                    <a:lumMod val="50000"/>
                  </a:schemeClr>
                </a:solidFill>
              </a:rPr>
              <a:t>(L) Input confidentiality</a:t>
            </a:r>
            <a:endParaRPr lang="en-NL" sz="1600">
              <a:solidFill>
                <a:schemeClr val="bg1">
                  <a:lumMod val="50000"/>
                </a:schemeClr>
              </a:solidFill>
            </a:endParaRPr>
          </a:p>
        </p:txBody>
      </p:sp>
      <p:cxnSp>
        <p:nvCxnSpPr>
          <p:cNvPr id="55" name="Straight Arrow Connector 14">
            <a:extLst>
              <a:ext uri="{FF2B5EF4-FFF2-40B4-BE49-F238E27FC236}">
                <a16:creationId xmlns:a16="http://schemas.microsoft.com/office/drawing/2014/main" id="{92D2C9D1-EA18-7951-0E5A-0FF5626FDDDE}"/>
              </a:ext>
            </a:extLst>
          </p:cNvPr>
          <p:cNvCxnSpPr>
            <a:cxnSpLocks/>
          </p:cNvCxnSpPr>
          <p:nvPr/>
        </p:nvCxnSpPr>
        <p:spPr>
          <a:xfrm>
            <a:off x="2629163" y="4208851"/>
            <a:ext cx="620839" cy="0"/>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A93C7F5-E8B1-8A3D-681C-B2E9546B474D}"/>
              </a:ext>
            </a:extLst>
          </p:cNvPr>
          <p:cNvCxnSpPr>
            <a:cxnSpLocks/>
          </p:cNvCxnSpPr>
          <p:nvPr/>
        </p:nvCxnSpPr>
        <p:spPr>
          <a:xfrm>
            <a:off x="3797008" y="4454418"/>
            <a:ext cx="0" cy="27883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0E248627-DBBF-8453-27CC-50394804A5BB}"/>
              </a:ext>
            </a:extLst>
          </p:cNvPr>
          <p:cNvCxnSpPr>
            <a:cxnSpLocks/>
          </p:cNvCxnSpPr>
          <p:nvPr/>
        </p:nvCxnSpPr>
        <p:spPr>
          <a:xfrm>
            <a:off x="7482677" y="4454419"/>
            <a:ext cx="0" cy="27883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8" name="Can 57">
            <a:extLst>
              <a:ext uri="{FF2B5EF4-FFF2-40B4-BE49-F238E27FC236}">
                <a16:creationId xmlns:a16="http://schemas.microsoft.com/office/drawing/2014/main" id="{22279168-856A-2F14-E594-B42F3D51DB81}"/>
              </a:ext>
            </a:extLst>
          </p:cNvPr>
          <p:cNvSpPr/>
          <p:nvPr/>
        </p:nvSpPr>
        <p:spPr>
          <a:xfrm>
            <a:off x="3250002" y="3976753"/>
            <a:ext cx="1156506" cy="500836"/>
          </a:xfrm>
          <a:prstGeom prst="can">
            <a:avLst/>
          </a:prstGeom>
          <a:solidFill>
            <a:srgbClr val="5A8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43"/>
            <a:r>
              <a:rPr lang="en-US" sz="1599">
                <a:solidFill>
                  <a:srgbClr val="FFFFFF"/>
                </a:solidFill>
                <a:latin typeface="Calibri" panose="020F0502020204030204" pitchFamily="34" charset="0"/>
                <a:cs typeface="Calibri" panose="020F0502020204030204" pitchFamily="34" charset="0"/>
              </a:rPr>
              <a:t>Input</a:t>
            </a:r>
          </a:p>
        </p:txBody>
      </p:sp>
      <p:sp>
        <p:nvSpPr>
          <p:cNvPr id="59" name="Can 58">
            <a:extLst>
              <a:ext uri="{FF2B5EF4-FFF2-40B4-BE49-F238E27FC236}">
                <a16:creationId xmlns:a16="http://schemas.microsoft.com/office/drawing/2014/main" id="{05099FFB-D35F-9060-CF07-AC1ECCCDB348}"/>
              </a:ext>
            </a:extLst>
          </p:cNvPr>
          <p:cNvSpPr/>
          <p:nvPr/>
        </p:nvSpPr>
        <p:spPr>
          <a:xfrm>
            <a:off x="6905927" y="3976752"/>
            <a:ext cx="1155840" cy="489327"/>
          </a:xfrm>
          <a:prstGeom prst="can">
            <a:avLst/>
          </a:prstGeom>
          <a:solidFill>
            <a:srgbClr val="5A8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43"/>
            <a:r>
              <a:rPr lang="en-US" sz="1599">
                <a:solidFill>
                  <a:srgbClr val="FFFFFF"/>
                </a:solidFill>
                <a:latin typeface="Calibri" panose="020F0502020204030204" pitchFamily="34" charset="0"/>
                <a:cs typeface="Calibri" panose="020F0502020204030204" pitchFamily="34" charset="0"/>
              </a:rPr>
              <a:t>Output</a:t>
            </a:r>
          </a:p>
        </p:txBody>
      </p:sp>
      <p:sp>
        <p:nvSpPr>
          <p:cNvPr id="60" name="Can 59">
            <a:extLst>
              <a:ext uri="{FF2B5EF4-FFF2-40B4-BE49-F238E27FC236}">
                <a16:creationId xmlns:a16="http://schemas.microsoft.com/office/drawing/2014/main" id="{94274CA4-B5BE-6376-D7BE-37043554375F}"/>
              </a:ext>
            </a:extLst>
          </p:cNvPr>
          <p:cNvSpPr/>
          <p:nvPr/>
        </p:nvSpPr>
        <p:spPr>
          <a:xfrm>
            <a:off x="3013555" y="1380586"/>
            <a:ext cx="1436657" cy="795530"/>
          </a:xfrm>
          <a:prstGeom prst="can">
            <a:avLst/>
          </a:prstGeom>
          <a:solidFill>
            <a:srgbClr val="5A8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43"/>
            <a:endParaRPr lang="en-US" sz="1599">
              <a:solidFill>
                <a:srgbClr val="FFFFFF"/>
              </a:solidFill>
              <a:latin typeface="Calibri" panose="020F0502020204030204" pitchFamily="34" charset="0"/>
              <a:cs typeface="Calibri" panose="020F0502020204030204" pitchFamily="34" charset="0"/>
            </a:endParaRPr>
          </a:p>
        </p:txBody>
      </p:sp>
      <p:cxnSp>
        <p:nvCxnSpPr>
          <p:cNvPr id="61" name="Straight Arrow Connector 60">
            <a:extLst>
              <a:ext uri="{FF2B5EF4-FFF2-40B4-BE49-F238E27FC236}">
                <a16:creationId xmlns:a16="http://schemas.microsoft.com/office/drawing/2014/main" id="{60917821-56B0-F068-C4FD-0E673CDB405C}"/>
              </a:ext>
            </a:extLst>
          </p:cNvPr>
          <p:cNvCxnSpPr>
            <a:cxnSpLocks/>
          </p:cNvCxnSpPr>
          <p:nvPr/>
        </p:nvCxnSpPr>
        <p:spPr>
          <a:xfrm flipV="1">
            <a:off x="5648588" y="4894953"/>
            <a:ext cx="6352" cy="56239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8D506AB-F03D-7130-6DCE-FA3A09862EC7}"/>
              </a:ext>
            </a:extLst>
          </p:cNvPr>
          <p:cNvCxnSpPr>
            <a:cxnSpLocks/>
          </p:cNvCxnSpPr>
          <p:nvPr/>
        </p:nvCxnSpPr>
        <p:spPr>
          <a:xfrm flipV="1">
            <a:off x="112889" y="3212983"/>
            <a:ext cx="11901666" cy="33920"/>
          </a:xfrm>
          <a:prstGeom prst="line">
            <a:avLst/>
          </a:prstGeom>
          <a:ln w="285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Arrow Connector 9">
            <a:extLst>
              <a:ext uri="{FF2B5EF4-FFF2-40B4-BE49-F238E27FC236}">
                <a16:creationId xmlns:a16="http://schemas.microsoft.com/office/drawing/2014/main" id="{2B78E27E-394E-03AA-57C9-A2411508350F}"/>
              </a:ext>
            </a:extLst>
          </p:cNvPr>
          <p:cNvCxnSpPr>
            <a:cxnSpLocks/>
          </p:cNvCxnSpPr>
          <p:nvPr/>
        </p:nvCxnSpPr>
        <p:spPr>
          <a:xfrm>
            <a:off x="6251656" y="3446304"/>
            <a:ext cx="2175351"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10">
            <a:extLst>
              <a:ext uri="{FF2B5EF4-FFF2-40B4-BE49-F238E27FC236}">
                <a16:creationId xmlns:a16="http://schemas.microsoft.com/office/drawing/2014/main" id="{7B158352-6984-5684-1A9A-DD623D7FDB48}"/>
              </a:ext>
            </a:extLst>
          </p:cNvPr>
          <p:cNvCxnSpPr>
            <a:cxnSpLocks/>
          </p:cNvCxnSpPr>
          <p:nvPr/>
        </p:nvCxnSpPr>
        <p:spPr>
          <a:xfrm flipH="1">
            <a:off x="6273741" y="3791564"/>
            <a:ext cx="2145950"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
            <a:extLst>
              <a:ext uri="{FF2B5EF4-FFF2-40B4-BE49-F238E27FC236}">
                <a16:creationId xmlns:a16="http://schemas.microsoft.com/office/drawing/2014/main" id="{B8FA57FF-0028-EAC0-4F4C-2EBF514E2146}"/>
              </a:ext>
            </a:extLst>
          </p:cNvPr>
          <p:cNvSpPr txBox="1"/>
          <p:nvPr/>
        </p:nvSpPr>
        <p:spPr>
          <a:xfrm>
            <a:off x="8419691" y="2224296"/>
            <a:ext cx="3594864" cy="355225"/>
          </a:xfrm>
          <a:prstGeom prst="rect">
            <a:avLst/>
          </a:prstGeom>
          <a:noFill/>
        </p:spPr>
        <p:txBody>
          <a:bodyPr wrap="square" lIns="90000" rtlCol="0" anchor="t">
            <a:spAutoFit/>
          </a:bodyPr>
          <a:lstStyle/>
          <a:p>
            <a:pPr algn="l">
              <a:lnSpc>
                <a:spcPct val="113000"/>
              </a:lnSpc>
            </a:pPr>
            <a:r>
              <a:rPr lang="en-NL" sz="1600" dirty="0" err="1">
                <a:solidFill>
                  <a:schemeClr val="accent4"/>
                </a:solidFill>
              </a:rPr>
              <a:t>- Development-time model theft</a:t>
            </a:r>
            <a:r>
              <a:rPr lang="en-NL" sz="1600" baseline="30000" dirty="0" err="1">
                <a:solidFill>
                  <a:schemeClr val="accent4"/>
                </a:solidFill>
              </a:rPr>
              <a:t>(P)</a:t>
            </a:r>
          </a:p>
        </p:txBody>
      </p:sp>
      <p:sp>
        <p:nvSpPr>
          <p:cNvPr id="69" name="TextBox 7">
            <a:extLst>
              <a:ext uri="{FF2B5EF4-FFF2-40B4-BE49-F238E27FC236}">
                <a16:creationId xmlns:a16="http://schemas.microsoft.com/office/drawing/2014/main" id="{120244F7-C3D6-2393-042B-CC5062F46C71}"/>
              </a:ext>
            </a:extLst>
          </p:cNvPr>
          <p:cNvSpPr txBox="1"/>
          <p:nvPr/>
        </p:nvSpPr>
        <p:spPr>
          <a:xfrm>
            <a:off x="8423349" y="2589655"/>
            <a:ext cx="3946050" cy="553998"/>
          </a:xfrm>
          <a:prstGeom prst="rect">
            <a:avLst/>
          </a:prstGeom>
          <a:noFill/>
        </p:spPr>
        <p:txBody>
          <a:bodyPr wrap="square" lIns="90000" rtlCol="0" anchor="t">
            <a:spAutoFit/>
          </a:bodyPr>
          <a:lstStyle/>
          <a:p>
            <a:pPr algn="l"/>
            <a:r>
              <a:rPr lang="en-NL" sz="1600" dirty="0" err="1">
                <a:solidFill>
                  <a:schemeClr val="accent4"/>
                </a:solidFill>
              </a:rPr>
              <a:t>- Development-time model poisoning</a:t>
            </a:r>
            <a:r>
              <a:rPr lang="en-NL" sz="1600" baseline="30000" dirty="0" err="1">
                <a:solidFill>
                  <a:schemeClr val="accent4"/>
                </a:solidFill>
              </a:rPr>
              <a:t>(B)</a:t>
            </a:r>
            <a:br>
              <a:rPr lang="en-NL" sz="1600" baseline="30000" dirty="0" err="1">
                <a:solidFill>
                  <a:schemeClr val="accent4"/>
                </a:solidFill>
              </a:rPr>
            </a:br>
            <a:r>
              <a:rPr lang="en-NL" sz="1400" dirty="0" err="1">
                <a:solidFill>
                  <a:schemeClr val="bg1">
                    <a:lumMod val="65000"/>
                  </a:schemeClr>
                </a:solidFill>
              </a:rPr>
              <a:t>   (direct or in supply chain)</a:t>
            </a:r>
          </a:p>
        </p:txBody>
      </p:sp>
      <p:cxnSp>
        <p:nvCxnSpPr>
          <p:cNvPr id="72" name="Straight Arrow Connector 10">
            <a:extLst>
              <a:ext uri="{FF2B5EF4-FFF2-40B4-BE49-F238E27FC236}">
                <a16:creationId xmlns:a16="http://schemas.microsoft.com/office/drawing/2014/main" id="{25E9A87E-FAC3-7339-2284-C70D389FFFAE}"/>
              </a:ext>
            </a:extLst>
          </p:cNvPr>
          <p:cNvCxnSpPr>
            <a:cxnSpLocks/>
          </p:cNvCxnSpPr>
          <p:nvPr/>
        </p:nvCxnSpPr>
        <p:spPr>
          <a:xfrm flipH="1">
            <a:off x="6251656" y="2756269"/>
            <a:ext cx="2168035"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C35728F7-971A-F10F-BE64-0E40C769E26C}"/>
              </a:ext>
            </a:extLst>
          </p:cNvPr>
          <p:cNvSpPr txBox="1"/>
          <p:nvPr/>
        </p:nvSpPr>
        <p:spPr>
          <a:xfrm>
            <a:off x="273665" y="2643597"/>
            <a:ext cx="1366080" cy="584775"/>
          </a:xfrm>
          <a:prstGeom prst="rect">
            <a:avLst/>
          </a:prstGeom>
          <a:noFill/>
        </p:spPr>
        <p:txBody>
          <a:bodyPr wrap="none" rtlCol="0">
            <a:spAutoFit/>
          </a:bodyPr>
          <a:lstStyle/>
          <a:p>
            <a:r>
              <a:rPr lang="en-GB" sz="1600">
                <a:solidFill>
                  <a:schemeClr val="bg1">
                    <a:lumMod val="65000"/>
                  </a:schemeClr>
                </a:solidFill>
              </a:rPr>
              <a:t>D</a:t>
            </a:r>
            <a:r>
              <a:rPr lang="en-NL" sz="1600">
                <a:solidFill>
                  <a:schemeClr val="bg1">
                    <a:lumMod val="65000"/>
                  </a:schemeClr>
                </a:solidFill>
              </a:rPr>
              <a:t>evelopment-</a:t>
            </a:r>
            <a:br>
              <a:rPr lang="en-NL" sz="1600">
                <a:solidFill>
                  <a:schemeClr val="bg1">
                    <a:lumMod val="65000"/>
                  </a:schemeClr>
                </a:solidFill>
              </a:rPr>
            </a:br>
            <a:r>
              <a:rPr lang="en-NL" sz="1600">
                <a:solidFill>
                  <a:schemeClr val="bg1">
                    <a:lumMod val="65000"/>
                  </a:schemeClr>
                </a:solidFill>
              </a:rPr>
              <a:t>time</a:t>
            </a:r>
          </a:p>
        </p:txBody>
      </p:sp>
      <p:sp>
        <p:nvSpPr>
          <p:cNvPr id="76" name="TextBox 75">
            <a:extLst>
              <a:ext uri="{FF2B5EF4-FFF2-40B4-BE49-F238E27FC236}">
                <a16:creationId xmlns:a16="http://schemas.microsoft.com/office/drawing/2014/main" id="{D92C369E-B8D1-A0F2-FF61-8C3A315FC90D}"/>
              </a:ext>
            </a:extLst>
          </p:cNvPr>
          <p:cNvSpPr txBox="1"/>
          <p:nvPr/>
        </p:nvSpPr>
        <p:spPr>
          <a:xfrm>
            <a:off x="277273" y="3256852"/>
            <a:ext cx="891270" cy="338554"/>
          </a:xfrm>
          <a:prstGeom prst="rect">
            <a:avLst/>
          </a:prstGeom>
          <a:noFill/>
        </p:spPr>
        <p:txBody>
          <a:bodyPr wrap="none" rtlCol="0">
            <a:spAutoFit/>
          </a:bodyPr>
          <a:lstStyle/>
          <a:p>
            <a:r>
              <a:rPr lang="nl-NL" sz="1600">
                <a:solidFill>
                  <a:schemeClr val="bg1">
                    <a:lumMod val="65000"/>
                  </a:schemeClr>
                </a:solidFill>
              </a:rPr>
              <a:t>Runtime</a:t>
            </a:r>
            <a:endParaRPr lang="en-NL" sz="1600">
              <a:solidFill>
                <a:schemeClr val="bg1">
                  <a:lumMod val="65000"/>
                </a:schemeClr>
              </a:solidFill>
            </a:endParaRPr>
          </a:p>
        </p:txBody>
      </p:sp>
      <p:sp>
        <p:nvSpPr>
          <p:cNvPr id="77" name="Pentagon 76">
            <a:extLst>
              <a:ext uri="{FF2B5EF4-FFF2-40B4-BE49-F238E27FC236}">
                <a16:creationId xmlns:a16="http://schemas.microsoft.com/office/drawing/2014/main" id="{9C057934-3E01-C085-5C01-2D5D697E33CB}"/>
              </a:ext>
            </a:extLst>
          </p:cNvPr>
          <p:cNvSpPr/>
          <p:nvPr/>
        </p:nvSpPr>
        <p:spPr>
          <a:xfrm>
            <a:off x="4450213" y="1640060"/>
            <a:ext cx="427859" cy="245458"/>
          </a:xfrm>
          <a:prstGeom prst="homePlat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8" name="Pentagon 77">
            <a:extLst>
              <a:ext uri="{FF2B5EF4-FFF2-40B4-BE49-F238E27FC236}">
                <a16:creationId xmlns:a16="http://schemas.microsoft.com/office/drawing/2014/main" id="{5D0B994B-27A8-DE17-0D72-AD661212962A}"/>
              </a:ext>
            </a:extLst>
          </p:cNvPr>
          <p:cNvSpPr/>
          <p:nvPr/>
        </p:nvSpPr>
        <p:spPr>
          <a:xfrm rot="5400000">
            <a:off x="5493040" y="2047870"/>
            <a:ext cx="427859" cy="245458"/>
          </a:xfrm>
          <a:prstGeom prst="homePlat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9" name="Pentagon 78">
            <a:extLst>
              <a:ext uri="{FF2B5EF4-FFF2-40B4-BE49-F238E27FC236}">
                <a16:creationId xmlns:a16="http://schemas.microsoft.com/office/drawing/2014/main" id="{0BB575A6-EA1A-D876-69B2-594C419C7251}"/>
              </a:ext>
            </a:extLst>
          </p:cNvPr>
          <p:cNvSpPr/>
          <p:nvPr/>
        </p:nvSpPr>
        <p:spPr>
          <a:xfrm>
            <a:off x="4406508" y="4109911"/>
            <a:ext cx="427859" cy="245458"/>
          </a:xfrm>
          <a:prstGeom prst="homePlat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0" name="Pentagon 79">
            <a:extLst>
              <a:ext uri="{FF2B5EF4-FFF2-40B4-BE49-F238E27FC236}">
                <a16:creationId xmlns:a16="http://schemas.microsoft.com/office/drawing/2014/main" id="{855CCCE6-AD61-0CD3-7258-5577FBF76054}"/>
              </a:ext>
            </a:extLst>
          </p:cNvPr>
          <p:cNvSpPr/>
          <p:nvPr/>
        </p:nvSpPr>
        <p:spPr>
          <a:xfrm>
            <a:off x="6468980" y="4108230"/>
            <a:ext cx="427859" cy="245458"/>
          </a:xfrm>
          <a:prstGeom prst="homePlat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1" name="Rectangle 80">
            <a:extLst>
              <a:ext uri="{FF2B5EF4-FFF2-40B4-BE49-F238E27FC236}">
                <a16:creationId xmlns:a16="http://schemas.microsoft.com/office/drawing/2014/main" id="{53A51F69-D716-BD85-8B4C-0726ECA9378E}"/>
              </a:ext>
            </a:extLst>
          </p:cNvPr>
          <p:cNvSpPr/>
          <p:nvPr/>
        </p:nvSpPr>
        <p:spPr>
          <a:xfrm>
            <a:off x="4878072" y="1425222"/>
            <a:ext cx="1624361" cy="70005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43"/>
            <a:endParaRPr lang="en-US" sz="1598">
              <a:solidFill>
                <a:schemeClr val="bg1">
                  <a:lumMod val="75000"/>
                </a:schemeClr>
              </a:solidFill>
              <a:latin typeface="Calibri" panose="020F0502020204030204" pitchFamily="34" charset="0"/>
              <a:ea typeface="Arial" charset="0"/>
              <a:cs typeface="Calibri" panose="020F0502020204030204" pitchFamily="34" charset="0"/>
            </a:endParaRPr>
          </a:p>
        </p:txBody>
      </p:sp>
      <p:sp>
        <p:nvSpPr>
          <p:cNvPr id="82" name="TextBox 2">
            <a:extLst>
              <a:ext uri="{FF2B5EF4-FFF2-40B4-BE49-F238E27FC236}">
                <a16:creationId xmlns:a16="http://schemas.microsoft.com/office/drawing/2014/main" id="{FAD7EB6E-A656-DC15-1FC2-94929313D9AF}"/>
              </a:ext>
            </a:extLst>
          </p:cNvPr>
          <p:cNvSpPr txBox="1"/>
          <p:nvPr/>
        </p:nvSpPr>
        <p:spPr>
          <a:xfrm>
            <a:off x="4227756" y="862357"/>
            <a:ext cx="3001356" cy="420884"/>
          </a:xfrm>
          <a:prstGeom prst="rect">
            <a:avLst/>
          </a:prstGeom>
          <a:noFill/>
        </p:spPr>
        <p:txBody>
          <a:bodyPr wrap="none" lIns="90000" rtlCol="0" anchor="t">
            <a:spAutoFit/>
          </a:bodyPr>
          <a:lstStyle/>
          <a:p>
            <a:pPr algn="l">
              <a:lnSpc>
                <a:spcPct val="113000"/>
              </a:lnSpc>
            </a:pPr>
            <a:r>
              <a:rPr lang="en-NL" sz="2000" b="1" dirty="0" err="1">
                <a:solidFill>
                  <a:schemeClr val="accent4"/>
                </a:solidFill>
              </a:rPr>
              <a:t>Development-time threats</a:t>
            </a:r>
          </a:p>
        </p:txBody>
      </p:sp>
      <p:sp>
        <p:nvSpPr>
          <p:cNvPr id="83" name="TextBox 2">
            <a:extLst>
              <a:ext uri="{FF2B5EF4-FFF2-40B4-BE49-F238E27FC236}">
                <a16:creationId xmlns:a16="http://schemas.microsoft.com/office/drawing/2014/main" id="{BFB49193-0A2E-76AF-0CD4-ACD73155CF2D}"/>
              </a:ext>
            </a:extLst>
          </p:cNvPr>
          <p:cNvSpPr txBox="1"/>
          <p:nvPr/>
        </p:nvSpPr>
        <p:spPr>
          <a:xfrm>
            <a:off x="4155883" y="6261946"/>
            <a:ext cx="2806109" cy="420884"/>
          </a:xfrm>
          <a:prstGeom prst="rect">
            <a:avLst/>
          </a:prstGeom>
          <a:noFill/>
        </p:spPr>
        <p:txBody>
          <a:bodyPr wrap="none" lIns="90000" rtlCol="0" anchor="t">
            <a:spAutoFit/>
          </a:bodyPr>
          <a:lstStyle/>
          <a:p>
            <a:pPr algn="l">
              <a:lnSpc>
                <a:spcPct val="113000"/>
              </a:lnSpc>
            </a:pPr>
            <a:r>
              <a:rPr lang="en-NL" sz="2000" b="1" dirty="0" err="1">
                <a:solidFill>
                  <a:srgbClr val="00B050"/>
                </a:solidFill>
              </a:rPr>
              <a:t>Runtime security threats</a:t>
            </a:r>
          </a:p>
        </p:txBody>
      </p:sp>
      <p:cxnSp>
        <p:nvCxnSpPr>
          <p:cNvPr id="84" name="Straight Connector 83">
            <a:extLst>
              <a:ext uri="{FF2B5EF4-FFF2-40B4-BE49-F238E27FC236}">
                <a16:creationId xmlns:a16="http://schemas.microsoft.com/office/drawing/2014/main" id="{E75F4335-7B8B-2831-F858-3435C3B852E0}"/>
              </a:ext>
            </a:extLst>
          </p:cNvPr>
          <p:cNvCxnSpPr>
            <a:cxnSpLocks/>
          </p:cNvCxnSpPr>
          <p:nvPr/>
        </p:nvCxnSpPr>
        <p:spPr>
          <a:xfrm>
            <a:off x="4287594" y="936590"/>
            <a:ext cx="2817706" cy="0"/>
          </a:xfrm>
          <a:prstGeom prst="line">
            <a:avLst/>
          </a:prstGeom>
          <a:ln w="1905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9DC2C3B-8929-D0F2-FCC1-AAAEE071986B}"/>
              </a:ext>
            </a:extLst>
          </p:cNvPr>
          <p:cNvCxnSpPr>
            <a:cxnSpLocks/>
          </p:cNvCxnSpPr>
          <p:nvPr/>
        </p:nvCxnSpPr>
        <p:spPr>
          <a:xfrm>
            <a:off x="321135" y="4060817"/>
            <a:ext cx="2140516" cy="0"/>
          </a:xfrm>
          <a:prstGeom prst="line">
            <a:avLst/>
          </a:prstGeom>
          <a:ln w="1905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7D618C-A7AC-11D5-47CB-28EF6D063E82}"/>
              </a:ext>
            </a:extLst>
          </p:cNvPr>
          <p:cNvCxnSpPr>
            <a:cxnSpLocks/>
          </p:cNvCxnSpPr>
          <p:nvPr/>
        </p:nvCxnSpPr>
        <p:spPr>
          <a:xfrm>
            <a:off x="4287594" y="6327503"/>
            <a:ext cx="2609245" cy="0"/>
          </a:xfrm>
          <a:prstGeom prst="line">
            <a:avLst/>
          </a:prstGeom>
          <a:ln w="19050">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41370C13-C6E5-FFBE-9C44-85304AD730BC}"/>
              </a:ext>
            </a:extLst>
          </p:cNvPr>
          <p:cNvCxnSpPr>
            <a:cxnSpLocks/>
          </p:cNvCxnSpPr>
          <p:nvPr/>
        </p:nvCxnSpPr>
        <p:spPr>
          <a:xfrm>
            <a:off x="9887382" y="6373697"/>
            <a:ext cx="167802"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30">
            <a:extLst>
              <a:ext uri="{FF2B5EF4-FFF2-40B4-BE49-F238E27FC236}">
                <a16:creationId xmlns:a16="http://schemas.microsoft.com/office/drawing/2014/main" id="{9B721112-97E0-C3D4-6A70-1DC365555F64}"/>
              </a:ext>
            </a:extLst>
          </p:cNvPr>
          <p:cNvSpPr txBox="1"/>
          <p:nvPr/>
        </p:nvSpPr>
        <p:spPr>
          <a:xfrm>
            <a:off x="10068439" y="6225771"/>
            <a:ext cx="774123" cy="307777"/>
          </a:xfrm>
          <a:prstGeom prst="rect">
            <a:avLst/>
          </a:prstGeom>
          <a:noFill/>
        </p:spPr>
        <p:txBody>
          <a:bodyPr wrap="none" rtlCol="0">
            <a:spAutoFit/>
          </a:bodyPr>
          <a:lstStyle/>
          <a:p>
            <a:pPr>
              <a:spcAft>
                <a:spcPts val="600"/>
              </a:spcAft>
            </a:pPr>
            <a:r>
              <a:rPr lang="en-NL" sz="1400">
                <a:solidFill>
                  <a:schemeClr val="bg1">
                    <a:lumMod val="65000"/>
                  </a:schemeClr>
                </a:solidFill>
              </a:rPr>
              <a:t>= threat</a:t>
            </a:r>
            <a:endParaRPr lang="en-NL" sz="1600">
              <a:solidFill>
                <a:schemeClr val="bg1">
                  <a:lumMod val="65000"/>
                </a:schemeClr>
              </a:solidFill>
            </a:endParaRPr>
          </a:p>
        </p:txBody>
      </p:sp>
      <p:sp>
        <p:nvSpPr>
          <p:cNvPr id="89" name="Can 88">
            <a:extLst>
              <a:ext uri="{FF2B5EF4-FFF2-40B4-BE49-F238E27FC236}">
                <a16:creationId xmlns:a16="http://schemas.microsoft.com/office/drawing/2014/main" id="{EA06145C-F01E-1078-DCD4-23210FABDAE4}"/>
              </a:ext>
            </a:extLst>
          </p:cNvPr>
          <p:cNvSpPr/>
          <p:nvPr/>
        </p:nvSpPr>
        <p:spPr>
          <a:xfrm>
            <a:off x="5113151" y="2370948"/>
            <a:ext cx="1177010" cy="1605804"/>
          </a:xfrm>
          <a:prstGeom prst="can">
            <a:avLst/>
          </a:prstGeom>
          <a:solidFill>
            <a:srgbClr val="5A8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43"/>
            <a:endParaRPr lang="en-US" sz="1599">
              <a:solidFill>
                <a:srgbClr val="FFFFFF"/>
              </a:solidFill>
              <a:latin typeface="Calibri" panose="020F0502020204030204" pitchFamily="34" charset="0"/>
              <a:cs typeface="Calibri" panose="020F0502020204030204" pitchFamily="34" charset="0"/>
            </a:endParaRPr>
          </a:p>
        </p:txBody>
      </p:sp>
      <p:sp>
        <p:nvSpPr>
          <p:cNvPr id="90" name="TextBox 89">
            <a:extLst>
              <a:ext uri="{FF2B5EF4-FFF2-40B4-BE49-F238E27FC236}">
                <a16:creationId xmlns:a16="http://schemas.microsoft.com/office/drawing/2014/main" id="{70DE157C-9873-A3C2-F51D-A4A958DCEEB7}"/>
              </a:ext>
            </a:extLst>
          </p:cNvPr>
          <p:cNvSpPr txBox="1"/>
          <p:nvPr/>
        </p:nvSpPr>
        <p:spPr>
          <a:xfrm>
            <a:off x="5347200" y="2988664"/>
            <a:ext cx="724878" cy="584775"/>
          </a:xfrm>
          <a:prstGeom prst="rect">
            <a:avLst/>
          </a:prstGeom>
          <a:noFill/>
        </p:spPr>
        <p:txBody>
          <a:bodyPr wrap="none" rtlCol="0">
            <a:spAutoFit/>
          </a:bodyPr>
          <a:lstStyle/>
          <a:p>
            <a:pPr algn="ctr"/>
            <a:r>
              <a:rPr lang="en-NL" sz="1600">
                <a:solidFill>
                  <a:schemeClr val="bg1"/>
                </a:solidFill>
              </a:rPr>
              <a:t>AI</a:t>
            </a:r>
          </a:p>
          <a:p>
            <a:pPr algn="ctr"/>
            <a:r>
              <a:rPr lang="en-NL" sz="1600">
                <a:solidFill>
                  <a:schemeClr val="bg1"/>
                </a:solidFill>
              </a:rPr>
              <a:t>Model</a:t>
            </a:r>
          </a:p>
        </p:txBody>
      </p:sp>
      <p:sp>
        <p:nvSpPr>
          <p:cNvPr id="91" name="TextBox 90">
            <a:extLst>
              <a:ext uri="{FF2B5EF4-FFF2-40B4-BE49-F238E27FC236}">
                <a16:creationId xmlns:a16="http://schemas.microsoft.com/office/drawing/2014/main" id="{0D86F500-1555-70EF-3DFB-50AEC0651142}"/>
              </a:ext>
            </a:extLst>
          </p:cNvPr>
          <p:cNvSpPr txBox="1"/>
          <p:nvPr/>
        </p:nvSpPr>
        <p:spPr>
          <a:xfrm>
            <a:off x="3110446" y="1563643"/>
            <a:ext cx="1253505" cy="355225"/>
          </a:xfrm>
          <a:prstGeom prst="rect">
            <a:avLst/>
          </a:prstGeom>
          <a:noFill/>
        </p:spPr>
        <p:txBody>
          <a:bodyPr wrap="none" lIns="90000" rtlCol="0" anchor="t">
            <a:spAutoFit/>
          </a:bodyPr>
          <a:lstStyle/>
          <a:p>
            <a:pPr algn="l">
              <a:lnSpc>
                <a:spcPct val="113000"/>
              </a:lnSpc>
            </a:pPr>
            <a:r>
              <a:rPr lang="en-NL" sz="1600" dirty="0" err="1">
                <a:solidFill>
                  <a:schemeClr val="bg1"/>
                </a:solidFill>
              </a:rPr>
              <a:t>Training data</a:t>
            </a:r>
          </a:p>
        </p:txBody>
      </p:sp>
      <p:sp>
        <p:nvSpPr>
          <p:cNvPr id="92" name="TextBox 91">
            <a:extLst>
              <a:ext uri="{FF2B5EF4-FFF2-40B4-BE49-F238E27FC236}">
                <a16:creationId xmlns:a16="http://schemas.microsoft.com/office/drawing/2014/main" id="{71307BF5-2B47-0543-92B5-BD03CE193E10}"/>
              </a:ext>
            </a:extLst>
          </p:cNvPr>
          <p:cNvSpPr txBox="1"/>
          <p:nvPr/>
        </p:nvSpPr>
        <p:spPr>
          <a:xfrm>
            <a:off x="4892408" y="1577015"/>
            <a:ext cx="1629121" cy="522900"/>
          </a:xfrm>
          <a:prstGeom prst="rect">
            <a:avLst/>
          </a:prstGeom>
          <a:noFill/>
        </p:spPr>
        <p:txBody>
          <a:bodyPr wrap="none" lIns="90000" rtlCol="0" anchor="t">
            <a:spAutoFit/>
          </a:bodyPr>
          <a:lstStyle/>
          <a:p>
            <a:pPr algn="ctr"/>
            <a:r>
              <a:rPr lang="en-US" sz="1598">
                <a:solidFill>
                  <a:srgbClr val="FFFFFF"/>
                </a:solidFill>
                <a:latin typeface="Calibri" panose="020F0502020204030204" pitchFamily="34" charset="0"/>
                <a:ea typeface="Arial" charset="0"/>
                <a:cs typeface="Calibri" panose="020F0502020204030204" pitchFamily="34" charset="0"/>
              </a:rPr>
              <a:t>Machine learning</a:t>
            </a:r>
            <a:br>
              <a:rPr lang="en-US" sz="1598">
                <a:solidFill>
                  <a:srgbClr val="FFFFFF"/>
                </a:solidFill>
                <a:latin typeface="Calibri" panose="020F0502020204030204" pitchFamily="34" charset="0"/>
                <a:ea typeface="Arial" charset="0"/>
                <a:cs typeface="Calibri" panose="020F0502020204030204" pitchFamily="34" charset="0"/>
              </a:rPr>
            </a:br>
            <a:r>
              <a:rPr lang="en-US" sz="1200">
                <a:solidFill>
                  <a:schemeClr val="bg1">
                    <a:lumMod val="75000"/>
                  </a:schemeClr>
                </a:solidFill>
                <a:latin typeface="Calibri" panose="020F0502020204030204" pitchFamily="34" charset="0"/>
                <a:ea typeface="Arial" charset="0"/>
                <a:cs typeface="Calibri" panose="020F0502020204030204" pitchFamily="34" charset="0"/>
              </a:rPr>
              <a:t>(optional)</a:t>
            </a:r>
            <a:endParaRPr lang="en-US" sz="1598">
              <a:solidFill>
                <a:schemeClr val="bg1">
                  <a:lumMod val="75000"/>
                </a:schemeClr>
              </a:solidFill>
              <a:latin typeface="Calibri" panose="020F0502020204030204" pitchFamily="34" charset="0"/>
              <a:ea typeface="Arial" charset="0"/>
              <a:cs typeface="Calibri" panose="020F0502020204030204" pitchFamily="34" charset="0"/>
            </a:endParaRPr>
          </a:p>
        </p:txBody>
      </p:sp>
      <p:sp>
        <p:nvSpPr>
          <p:cNvPr id="3" name="Slide Number Placeholder 1">
            <a:extLst>
              <a:ext uri="{FF2B5EF4-FFF2-40B4-BE49-F238E27FC236}">
                <a16:creationId xmlns:a16="http://schemas.microsoft.com/office/drawing/2014/main" id="{49467DAA-3F13-25EC-EA8D-B6FF9C53E345}"/>
              </a:ext>
            </a:extLst>
          </p:cNvPr>
          <p:cNvSpPr txBox="1">
            <a:spLocks/>
          </p:cNvSpPr>
          <p:nvPr/>
        </p:nvSpPr>
        <p:spPr>
          <a:xfrm>
            <a:off x="10160181" y="6439480"/>
            <a:ext cx="1552357" cy="365125"/>
          </a:xfrm>
          <a:prstGeom prst="rect">
            <a:avLst/>
          </a:prstGeom>
          <a:noFill/>
          <a:ln w="12700" cap="flat" cmpd="sng" algn="ctr">
            <a:noFill/>
            <a:prstDash val="solid"/>
            <a:miter lim="800000"/>
          </a:ln>
          <a:effectLst/>
        </p:spPr>
        <p:txBody>
          <a:bodyPr lIns="0" tIns="36000" rtlCol="0" anchor="ctr"/>
          <a:lstStyle>
            <a:defPPr>
              <a:defRPr lang="en-US"/>
            </a:defPPr>
            <a:lvl1pPr marL="0" algn="r" defTabSz="914400" rtl="0" eaLnBrk="1" latinLnBrk="0" hangingPunct="1">
              <a:defRPr lang="en-US" sz="1000" b="1" kern="1200" spc="10" smtClean="0">
                <a:solidFill>
                  <a:srgbClr val="B2BECD"/>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fld id="{E242BD21-9B61-2246-BCB1-4BE5E1BEBE1C}" type="slidenum">
              <a:rPr lang="en-US"/>
              <a:pPr/>
              <a:t>20</a:t>
            </a:fld>
            <a:endParaRPr lang="en-US"/>
          </a:p>
        </p:txBody>
      </p:sp>
    </p:spTree>
    <p:extLst>
      <p:ext uri="{BB962C8B-B14F-4D97-AF65-F5344CB8AC3E}">
        <p14:creationId xmlns:p14="http://schemas.microsoft.com/office/powerpoint/2010/main" val="6194183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1EE079-75CC-CE34-B3AC-162D78A2AF91}"/>
              </a:ext>
            </a:extLst>
          </p:cNvPr>
          <p:cNvSpPr>
            <a:spLocks noGrp="1"/>
          </p:cNvSpPr>
          <p:nvPr>
            <p:ph type="sldNum" sz="quarter" idx="4"/>
          </p:nvPr>
        </p:nvSpPr>
        <p:spPr/>
        <p:txBody>
          <a:bodyPr/>
          <a:lstStyle/>
          <a:p>
            <a:fld id="{E242BD21-9B61-2246-BCB1-4BE5E1BEBE1C}" type="slidenum">
              <a:rPr lang="en-US" smtClean="0"/>
              <a:pPr/>
              <a:t>21</a:t>
            </a:fld>
            <a:endParaRPr lang="en-US"/>
          </a:p>
        </p:txBody>
      </p:sp>
      <p:sp>
        <p:nvSpPr>
          <p:cNvPr id="5" name="Text Placeholder 4">
            <a:extLst>
              <a:ext uri="{FF2B5EF4-FFF2-40B4-BE49-F238E27FC236}">
                <a16:creationId xmlns:a16="http://schemas.microsoft.com/office/drawing/2014/main" id="{6FF9D1D0-E81A-1BAA-94BB-24767309A6D3}"/>
              </a:ext>
            </a:extLst>
          </p:cNvPr>
          <p:cNvSpPr>
            <a:spLocks noGrp="1"/>
          </p:cNvSpPr>
          <p:nvPr>
            <p:ph type="body" sz="quarter" idx="12"/>
          </p:nvPr>
        </p:nvSpPr>
        <p:spPr>
          <a:xfrm>
            <a:off x="2380110" y="169213"/>
            <a:ext cx="9639877" cy="216692"/>
          </a:xfrm>
        </p:spPr>
        <p:txBody>
          <a:bodyPr/>
          <a:lstStyle/>
          <a:p>
            <a:r>
              <a:rPr lang="en-GB"/>
              <a:t>A</a:t>
            </a:r>
            <a:r>
              <a:rPr lang="en-NL"/>
              <a:t>i security threats</a:t>
            </a:r>
          </a:p>
        </p:txBody>
      </p:sp>
      <p:sp>
        <p:nvSpPr>
          <p:cNvPr id="3" name="Title 2">
            <a:extLst>
              <a:ext uri="{FF2B5EF4-FFF2-40B4-BE49-F238E27FC236}">
                <a16:creationId xmlns:a16="http://schemas.microsoft.com/office/drawing/2014/main" id="{32CA2366-4FAC-9FF1-2032-00EEBF529359}"/>
              </a:ext>
            </a:extLst>
          </p:cNvPr>
          <p:cNvSpPr>
            <a:spLocks noGrp="1"/>
          </p:cNvSpPr>
          <p:nvPr>
            <p:ph type="title"/>
          </p:nvPr>
        </p:nvSpPr>
        <p:spPr/>
        <p:txBody>
          <a:bodyPr/>
          <a:lstStyle/>
          <a:p>
            <a:r>
              <a:rPr lang="en-NL"/>
              <a:t>AI security threats overview</a:t>
            </a:r>
          </a:p>
        </p:txBody>
      </p:sp>
      <p:sp>
        <p:nvSpPr>
          <p:cNvPr id="6" name="Content Placeholder 5">
            <a:extLst>
              <a:ext uri="{FF2B5EF4-FFF2-40B4-BE49-F238E27FC236}">
                <a16:creationId xmlns:a16="http://schemas.microsoft.com/office/drawing/2014/main" id="{9ED07365-24D9-2A7E-4FE2-167BBF75D1CB}"/>
              </a:ext>
            </a:extLst>
          </p:cNvPr>
          <p:cNvSpPr>
            <a:spLocks noGrp="1"/>
          </p:cNvSpPr>
          <p:nvPr>
            <p:ph sz="quarter" idx="13"/>
          </p:nvPr>
        </p:nvSpPr>
        <p:spPr/>
        <p:txBody>
          <a:bodyPr/>
          <a:lstStyle/>
          <a:p>
            <a:endParaRPr lang="en-NL"/>
          </a:p>
        </p:txBody>
      </p:sp>
      <p:pic>
        <p:nvPicPr>
          <p:cNvPr id="8" name="Picture 7">
            <a:extLst>
              <a:ext uri="{FF2B5EF4-FFF2-40B4-BE49-F238E27FC236}">
                <a16:creationId xmlns:a16="http://schemas.microsoft.com/office/drawing/2014/main" id="{78CB0DEE-76F2-EE5A-9B0B-E6CE3EB44AEA}"/>
              </a:ext>
            </a:extLst>
          </p:cNvPr>
          <p:cNvPicPr>
            <a:picLocks noChangeAspect="1"/>
          </p:cNvPicPr>
          <p:nvPr/>
        </p:nvPicPr>
        <p:blipFill>
          <a:blip r:embed="rId3"/>
          <a:stretch>
            <a:fillRect/>
          </a:stretch>
        </p:blipFill>
        <p:spPr>
          <a:xfrm>
            <a:off x="327800" y="1024980"/>
            <a:ext cx="11213219" cy="5524159"/>
          </a:xfrm>
          <a:prstGeom prst="rect">
            <a:avLst/>
          </a:prstGeom>
        </p:spPr>
      </p:pic>
      <p:sp>
        <p:nvSpPr>
          <p:cNvPr id="4" name="Rectangle 3">
            <a:extLst>
              <a:ext uri="{FF2B5EF4-FFF2-40B4-BE49-F238E27FC236}">
                <a16:creationId xmlns:a16="http://schemas.microsoft.com/office/drawing/2014/main" id="{224A78BA-50B6-2D3E-B3A1-4E305D059BB7}"/>
              </a:ext>
            </a:extLst>
          </p:cNvPr>
          <p:cNvSpPr/>
          <p:nvPr/>
        </p:nvSpPr>
        <p:spPr>
          <a:xfrm>
            <a:off x="413359" y="6549139"/>
            <a:ext cx="3319397" cy="2374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NL" sz="1600" dirty="0" err="1">
              <a:solidFill>
                <a:schemeClr val="bg1"/>
              </a:solidFill>
            </a:endParaRPr>
          </a:p>
        </p:txBody>
      </p:sp>
    </p:spTree>
    <p:extLst>
      <p:ext uri="{BB962C8B-B14F-4D97-AF65-F5344CB8AC3E}">
        <p14:creationId xmlns:p14="http://schemas.microsoft.com/office/powerpoint/2010/main" val="31608447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E66DAD-3F01-4BAF-3A53-C6F83CDA6A41}"/>
              </a:ext>
            </a:extLst>
          </p:cNvPr>
          <p:cNvSpPr>
            <a:spLocks noGrp="1"/>
          </p:cNvSpPr>
          <p:nvPr>
            <p:ph type="sldNum" sz="quarter" idx="4"/>
          </p:nvPr>
        </p:nvSpPr>
        <p:spPr/>
        <p:txBody>
          <a:bodyPr/>
          <a:lstStyle/>
          <a:p>
            <a:fld id="{E242BD21-9B61-2246-BCB1-4BE5E1BEBE1C}" type="slidenum">
              <a:rPr lang="en-US" smtClean="0"/>
              <a:pPr/>
              <a:t>22</a:t>
            </a:fld>
            <a:endParaRPr lang="en-US"/>
          </a:p>
        </p:txBody>
      </p:sp>
      <p:sp>
        <p:nvSpPr>
          <p:cNvPr id="4" name="Title 3">
            <a:extLst>
              <a:ext uri="{FF2B5EF4-FFF2-40B4-BE49-F238E27FC236}">
                <a16:creationId xmlns:a16="http://schemas.microsoft.com/office/drawing/2014/main" id="{7ED8DA53-4BF1-872F-56FF-01181ACA75FE}"/>
              </a:ext>
            </a:extLst>
          </p:cNvPr>
          <p:cNvSpPr>
            <a:spLocks noGrp="1"/>
          </p:cNvSpPr>
          <p:nvPr>
            <p:ph type="title"/>
          </p:nvPr>
        </p:nvSpPr>
        <p:spPr/>
        <p:txBody>
          <a:bodyPr/>
          <a:lstStyle/>
          <a:p>
            <a:r>
              <a:rPr lang="en-NL"/>
              <a:t>Follow the AI Exchange &amp; LLM top 10 </a:t>
            </a:r>
            <a:r>
              <a:rPr lang="en-NL">
                <a:solidFill>
                  <a:schemeClr val="bg1">
                    <a:lumMod val="65000"/>
                  </a:schemeClr>
                </a:solidFill>
              </a:rPr>
              <a:t>- owaspai.org &amp; LLMtop10.com</a:t>
            </a:r>
          </a:p>
        </p:txBody>
      </p:sp>
      <p:pic>
        <p:nvPicPr>
          <p:cNvPr id="8" name="Picture 7" descr="A screenshot of a computer screen&#10;&#10;Description automatically generated">
            <a:extLst>
              <a:ext uri="{FF2B5EF4-FFF2-40B4-BE49-F238E27FC236}">
                <a16:creationId xmlns:a16="http://schemas.microsoft.com/office/drawing/2014/main" id="{765E8AF0-DE8F-093F-F3F5-48BA552642C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37300" y="1073123"/>
            <a:ext cx="4861671" cy="5376658"/>
          </a:xfrm>
          <a:prstGeom prst="rect">
            <a:avLst/>
          </a:prstGeom>
        </p:spPr>
      </p:pic>
      <p:pic>
        <p:nvPicPr>
          <p:cNvPr id="7" name="Picture 6">
            <a:extLst>
              <a:ext uri="{FF2B5EF4-FFF2-40B4-BE49-F238E27FC236}">
                <a16:creationId xmlns:a16="http://schemas.microsoft.com/office/drawing/2014/main" id="{01C1F90B-0472-6C4B-BC33-E60F011229D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03619" y="3916566"/>
            <a:ext cx="5142048" cy="2533215"/>
          </a:xfrm>
          <a:prstGeom prst="rect">
            <a:avLst/>
          </a:prstGeom>
        </p:spPr>
      </p:pic>
      <p:pic>
        <p:nvPicPr>
          <p:cNvPr id="9" name="Picture 2" descr="Pic">
            <a:extLst>
              <a:ext uri="{FF2B5EF4-FFF2-40B4-BE49-F238E27FC236}">
                <a16:creationId xmlns:a16="http://schemas.microsoft.com/office/drawing/2014/main" id="{708D96CF-68A8-73D5-0DF5-EDEDBE83E98C}"/>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603620" y="1041107"/>
            <a:ext cx="4639004" cy="2609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7781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20C32C-609B-77E3-9667-000CEC6032B8}"/>
              </a:ext>
            </a:extLst>
          </p:cNvPr>
          <p:cNvSpPr>
            <a:spLocks noGrp="1"/>
          </p:cNvSpPr>
          <p:nvPr>
            <p:ph type="sldNum" sz="quarter" idx="4"/>
          </p:nvPr>
        </p:nvSpPr>
        <p:spPr/>
        <p:txBody>
          <a:bodyPr wrap="none" anchor="ctr">
            <a:normAutofit/>
          </a:bodyPr>
          <a:lstStyle/>
          <a:p>
            <a:pPr>
              <a:spcAft>
                <a:spcPts val="600"/>
              </a:spcAft>
            </a:pPr>
            <a:fld id="{E242BD21-9B61-2246-BCB1-4BE5E1BEBE1C}" type="slidenum">
              <a:rPr lang="en-US" smtClean="0"/>
              <a:pPr>
                <a:spcAft>
                  <a:spcPts val="600"/>
                </a:spcAft>
              </a:pPr>
              <a:t>23</a:t>
            </a:fld>
            <a:endParaRPr lang="en-US"/>
          </a:p>
        </p:txBody>
      </p:sp>
      <p:sp>
        <p:nvSpPr>
          <p:cNvPr id="3" name="Title 2">
            <a:extLst>
              <a:ext uri="{FF2B5EF4-FFF2-40B4-BE49-F238E27FC236}">
                <a16:creationId xmlns:a16="http://schemas.microsoft.com/office/drawing/2014/main" id="{35265AB4-079F-1F2F-F3A5-05DAFFF816DE}"/>
              </a:ext>
            </a:extLst>
          </p:cNvPr>
          <p:cNvSpPr>
            <a:spLocks noGrp="1"/>
          </p:cNvSpPr>
          <p:nvPr>
            <p:ph type="title"/>
          </p:nvPr>
        </p:nvSpPr>
        <p:spPr/>
        <p:txBody>
          <a:bodyPr wrap="square" anchor="t">
            <a:normAutofit/>
          </a:bodyPr>
          <a:lstStyle/>
          <a:p>
            <a:r>
              <a:rPr lang="en-NL"/>
              <a:t>OWASP AI Exchange </a:t>
            </a:r>
            <a:r>
              <a:rPr lang="en-NL">
                <a:solidFill>
                  <a:schemeClr val="bg1">
                    <a:lumMod val="65000"/>
                  </a:schemeClr>
                </a:solidFill>
              </a:rPr>
              <a:t>at owaspai.org</a:t>
            </a:r>
          </a:p>
        </p:txBody>
      </p:sp>
      <p:sp>
        <p:nvSpPr>
          <p:cNvPr id="5" name="Content Placeholder 4">
            <a:extLst>
              <a:ext uri="{FF2B5EF4-FFF2-40B4-BE49-F238E27FC236}">
                <a16:creationId xmlns:a16="http://schemas.microsoft.com/office/drawing/2014/main" id="{EADDA6B9-C859-5F08-912D-0D6B13054C9A}"/>
              </a:ext>
            </a:extLst>
          </p:cNvPr>
          <p:cNvSpPr>
            <a:spLocks noGrp="1"/>
          </p:cNvSpPr>
          <p:nvPr>
            <p:ph sz="quarter" idx="13"/>
          </p:nvPr>
        </p:nvSpPr>
        <p:spPr/>
        <p:txBody>
          <a:bodyPr>
            <a:normAutofit/>
          </a:bodyPr>
          <a:lstStyle/>
          <a:p>
            <a:r>
              <a:rPr lang="en-NL"/>
              <a:t>OWASP project since Q4 2022</a:t>
            </a:r>
          </a:p>
          <a:p>
            <a:r>
              <a:rPr lang="en-NL"/>
              <a:t>Open sources the AI security discussion</a:t>
            </a:r>
          </a:p>
          <a:p>
            <a:r>
              <a:rPr lang="en-NL"/>
              <a:t>Cross-geo, cross-domain, cross-industry</a:t>
            </a:r>
          </a:p>
          <a:p>
            <a:r>
              <a:rPr lang="en-NL"/>
              <a:t>Copyright and attribution-free</a:t>
            </a:r>
          </a:p>
          <a:p>
            <a:r>
              <a:rPr lang="en-NL"/>
              <a:t>Active liaisons:</a:t>
            </a:r>
            <a:br>
              <a:rPr lang="en-NL"/>
            </a:br>
            <a:r>
              <a:rPr lang="en-NL"/>
              <a:t>CEN/CENELEC, CSA, ISO 27090, NIST, MITRE, NCSCs, AISIC, ITU, ETSI</a:t>
            </a:r>
          </a:p>
          <a:p>
            <a:r>
              <a:rPr lang="en-NL"/>
              <a:t>Content adopted verbatim by CEN/CENELEC JTC 21 for the AI Act</a:t>
            </a:r>
          </a:p>
          <a:p>
            <a:endParaRPr lang="en-NL"/>
          </a:p>
        </p:txBody>
      </p:sp>
      <p:pic>
        <p:nvPicPr>
          <p:cNvPr id="1026" name="Picture 2" descr="Image preview">
            <a:extLst>
              <a:ext uri="{FF2B5EF4-FFF2-40B4-BE49-F238E27FC236}">
                <a16:creationId xmlns:a16="http://schemas.microsoft.com/office/drawing/2014/main" id="{9BA6EC48-ECEC-6527-7050-24501BBA1B0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6630750" y="1366837"/>
            <a:ext cx="4851147" cy="4950150"/>
          </a:xfrm>
          <a:prstGeom prst="rect">
            <a:avLst/>
          </a:prstGeom>
          <a:solidFill>
            <a:srgbClr val="FFFFFF"/>
          </a:solidFill>
        </p:spPr>
      </p:pic>
      <p:sp>
        <p:nvSpPr>
          <p:cNvPr id="4" name="Footer Placeholder 4">
            <a:extLst>
              <a:ext uri="{FF2B5EF4-FFF2-40B4-BE49-F238E27FC236}">
                <a16:creationId xmlns:a16="http://schemas.microsoft.com/office/drawing/2014/main" id="{1C47279B-586F-1D34-8061-EA798CC6DE7E}"/>
              </a:ext>
            </a:extLst>
          </p:cNvPr>
          <p:cNvSpPr txBox="1">
            <a:spLocks/>
          </p:cNvSpPr>
          <p:nvPr/>
        </p:nvSpPr>
        <p:spPr>
          <a:xfrm>
            <a:off x="2669790" y="6549140"/>
            <a:ext cx="804066" cy="236406"/>
          </a:xfrm>
          <a:prstGeom prst="rect">
            <a:avLst/>
          </a:prstGeom>
          <a:noFill/>
          <a:ln>
            <a:noFill/>
          </a:ln>
        </p:spPr>
        <p:txBody>
          <a:bodyPr wrap="none" lIns="0" tIns="36000" rIns="0" rtlCol="0" anchor="ctr">
            <a:spAutoFit/>
          </a:bodyPr>
          <a:lstStyle>
            <a:defPPr>
              <a:defRPr lang="en-US"/>
            </a:defPPr>
            <a:lvl1pPr>
              <a:defRPr lang="en-US" sz="1000" b="1" cap="all" spc="10" baseline="0" dirty="0">
                <a:solidFill>
                  <a:srgbClr val="B2BECD"/>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PUBLIC</a:t>
            </a:r>
          </a:p>
        </p:txBody>
      </p:sp>
    </p:spTree>
    <p:extLst>
      <p:ext uri="{BB962C8B-B14F-4D97-AF65-F5344CB8AC3E}">
        <p14:creationId xmlns:p14="http://schemas.microsoft.com/office/powerpoint/2010/main" val="21252744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E9524F-10CF-0CE4-97FA-1411E734322E}"/>
              </a:ext>
            </a:extLst>
          </p:cNvPr>
          <p:cNvSpPr>
            <a:spLocks noGrp="1"/>
          </p:cNvSpPr>
          <p:nvPr>
            <p:ph type="sldNum" sz="quarter" idx="4"/>
          </p:nvPr>
        </p:nvSpPr>
        <p:spPr/>
        <p:txBody>
          <a:bodyPr/>
          <a:lstStyle/>
          <a:p>
            <a:fld id="{E242BD21-9B61-2246-BCB1-4BE5E1BEBE1C}" type="slidenum">
              <a:rPr lang="en-US" smtClean="0"/>
              <a:pPr/>
              <a:t>24</a:t>
            </a:fld>
            <a:endParaRPr lang="en-US"/>
          </a:p>
        </p:txBody>
      </p:sp>
      <p:sp>
        <p:nvSpPr>
          <p:cNvPr id="3" name="Title 2">
            <a:extLst>
              <a:ext uri="{FF2B5EF4-FFF2-40B4-BE49-F238E27FC236}">
                <a16:creationId xmlns:a16="http://schemas.microsoft.com/office/drawing/2014/main" id="{974D6EBB-820C-7D66-706B-E59D75D0ED5F}"/>
              </a:ext>
            </a:extLst>
          </p:cNvPr>
          <p:cNvSpPr>
            <a:spLocks noGrp="1"/>
          </p:cNvSpPr>
          <p:nvPr>
            <p:ph type="title"/>
          </p:nvPr>
        </p:nvSpPr>
        <p:spPr/>
        <p:txBody>
          <a:bodyPr/>
          <a:lstStyle/>
          <a:p>
            <a:r>
              <a:rPr lang="en-NL"/>
              <a:t>AI Exchange feeding into ISO/IEC 27090 and the AI Act, through CEN/CENELEC JTC21/WG5</a:t>
            </a:r>
          </a:p>
        </p:txBody>
      </p:sp>
      <p:pic>
        <p:nvPicPr>
          <p:cNvPr id="7" name="Picture 4" descr="OWASP AI Exchange Logo">
            <a:extLst>
              <a:ext uri="{FF2B5EF4-FFF2-40B4-BE49-F238E27FC236}">
                <a16:creationId xmlns:a16="http://schemas.microsoft.com/office/drawing/2014/main" id="{59BEB7B9-3431-CD8D-C39D-D5665B63742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24933" y="2047389"/>
            <a:ext cx="3860800" cy="103276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9877EE3-4C8E-F479-20CF-5974945E8C45}"/>
              </a:ext>
            </a:extLst>
          </p:cNvPr>
          <p:cNvSpPr txBox="1"/>
          <p:nvPr/>
        </p:nvSpPr>
        <p:spPr>
          <a:xfrm>
            <a:off x="406983" y="1277422"/>
            <a:ext cx="11554060" cy="369332"/>
          </a:xfrm>
          <a:prstGeom prst="rect">
            <a:avLst/>
          </a:prstGeom>
          <a:noFill/>
        </p:spPr>
        <p:txBody>
          <a:bodyPr wrap="none" rtlCol="0">
            <a:spAutoFit/>
          </a:bodyPr>
          <a:lstStyle/>
          <a:p>
            <a:r>
              <a:rPr lang="en-NL"/>
              <a:t>Collaboration activities with Alan Turing, CSA, NIST, MITRE, ITU, ETSI, ISO/IEC 27090, ISO/IEC 27091, AISIC, LLM/ML top 10</a:t>
            </a:r>
          </a:p>
        </p:txBody>
      </p:sp>
      <p:cxnSp>
        <p:nvCxnSpPr>
          <p:cNvPr id="9" name="Straight Arrow Connector 8">
            <a:extLst>
              <a:ext uri="{FF2B5EF4-FFF2-40B4-BE49-F238E27FC236}">
                <a16:creationId xmlns:a16="http://schemas.microsoft.com/office/drawing/2014/main" id="{D4D92337-A775-EAA8-2078-681171581B5A}"/>
              </a:ext>
            </a:extLst>
          </p:cNvPr>
          <p:cNvCxnSpPr>
            <a:cxnSpLocks/>
          </p:cNvCxnSpPr>
          <p:nvPr/>
        </p:nvCxnSpPr>
        <p:spPr>
          <a:xfrm flipV="1">
            <a:off x="982793" y="1642466"/>
            <a:ext cx="0" cy="4006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25643E6-236B-0F98-4F5E-277B24746FC5}"/>
              </a:ext>
            </a:extLst>
          </p:cNvPr>
          <p:cNvSpPr txBox="1"/>
          <p:nvPr/>
        </p:nvSpPr>
        <p:spPr>
          <a:xfrm>
            <a:off x="428399" y="3364530"/>
            <a:ext cx="3942041" cy="3416320"/>
          </a:xfrm>
          <a:prstGeom prst="rect">
            <a:avLst/>
          </a:prstGeom>
          <a:noFill/>
        </p:spPr>
        <p:txBody>
          <a:bodyPr wrap="none" rtlCol="0">
            <a:spAutoFit/>
          </a:bodyPr>
          <a:lstStyle/>
          <a:p>
            <a:r>
              <a:rPr lang="nl-NL"/>
              <a:t>Open source expert contributions.</a:t>
            </a:r>
          </a:p>
          <a:p>
            <a:pPr marL="285750" indent="-285750">
              <a:buFont typeface="Arial" panose="020B0604020202020204" pitchFamily="34" charset="0"/>
              <a:buChar char="•"/>
            </a:pPr>
            <a:r>
              <a:rPr lang="en-NL"/>
              <a:t>Adversarial machine learning experts</a:t>
            </a:r>
          </a:p>
          <a:p>
            <a:pPr marL="285750" indent="-285750">
              <a:buFont typeface="Arial" panose="020B0604020202020204" pitchFamily="34" charset="0"/>
              <a:buChar char="•"/>
            </a:pPr>
            <a:r>
              <a:rPr lang="en-NL"/>
              <a:t>Cyber security experts</a:t>
            </a:r>
          </a:p>
          <a:p>
            <a:pPr marL="285750" indent="-285750">
              <a:buFont typeface="Arial" panose="020B0604020202020204" pitchFamily="34" charset="0"/>
              <a:buChar char="•"/>
            </a:pPr>
            <a:r>
              <a:rPr lang="en-NL"/>
              <a:t>Generative AI experts</a:t>
            </a:r>
          </a:p>
          <a:p>
            <a:r>
              <a:rPr lang="nl-NL"/>
              <a:t>Validated with:</a:t>
            </a:r>
            <a:endParaRPr lang="en-NL"/>
          </a:p>
          <a:p>
            <a:pPr marL="285750" indent="-285750">
              <a:buFont typeface="Arial" panose="020B0604020202020204" pitchFamily="34" charset="0"/>
              <a:buChar char="•"/>
            </a:pPr>
            <a:r>
              <a:rPr lang="en-NL"/>
              <a:t>ENISA</a:t>
            </a:r>
          </a:p>
          <a:p>
            <a:pPr marL="285750" indent="-285750">
              <a:buFont typeface="Arial" panose="020B0604020202020204" pitchFamily="34" charset="0"/>
              <a:buChar char="•"/>
            </a:pPr>
            <a:r>
              <a:rPr lang="en-NL"/>
              <a:t>NIST</a:t>
            </a:r>
          </a:p>
          <a:p>
            <a:pPr marL="285750" indent="-285750">
              <a:buFont typeface="Arial" panose="020B0604020202020204" pitchFamily="34" charset="0"/>
              <a:buChar char="•"/>
            </a:pPr>
            <a:r>
              <a:rPr lang="en-NL"/>
              <a:t>MITRE</a:t>
            </a:r>
          </a:p>
          <a:p>
            <a:pPr marL="285750" indent="-285750">
              <a:buFont typeface="Arial" panose="020B0604020202020204" pitchFamily="34" charset="0"/>
              <a:buChar char="•"/>
            </a:pPr>
            <a:r>
              <a:rPr lang="en-NL"/>
              <a:t>Microsoft</a:t>
            </a:r>
          </a:p>
          <a:p>
            <a:pPr marL="285750" indent="-285750">
              <a:buFont typeface="Arial" panose="020B0604020202020204" pitchFamily="34" charset="0"/>
              <a:buChar char="•"/>
            </a:pPr>
            <a:r>
              <a:rPr lang="en-NL"/>
              <a:t>BIML</a:t>
            </a:r>
          </a:p>
          <a:p>
            <a:pPr marL="285750" indent="-285750">
              <a:buFont typeface="Arial" panose="020B0604020202020204" pitchFamily="34" charset="0"/>
              <a:buChar char="•"/>
            </a:pPr>
            <a:r>
              <a:rPr lang="en-NL"/>
              <a:t>ETSI</a:t>
            </a:r>
          </a:p>
          <a:p>
            <a:pPr marL="285750" indent="-285750">
              <a:buFont typeface="Arial" panose="020B0604020202020204" pitchFamily="34" charset="0"/>
              <a:buChar char="•"/>
            </a:pPr>
            <a:r>
              <a:rPr lang="en-NL"/>
              <a:t>Google</a:t>
            </a:r>
          </a:p>
        </p:txBody>
      </p:sp>
      <p:cxnSp>
        <p:nvCxnSpPr>
          <p:cNvPr id="11" name="Straight Arrow Connector 10">
            <a:extLst>
              <a:ext uri="{FF2B5EF4-FFF2-40B4-BE49-F238E27FC236}">
                <a16:creationId xmlns:a16="http://schemas.microsoft.com/office/drawing/2014/main" id="{53DDD288-FC68-B46F-6034-3BFE6DA67E7F}"/>
              </a:ext>
            </a:extLst>
          </p:cNvPr>
          <p:cNvCxnSpPr>
            <a:cxnSpLocks/>
          </p:cNvCxnSpPr>
          <p:nvPr/>
        </p:nvCxnSpPr>
        <p:spPr>
          <a:xfrm flipV="1">
            <a:off x="977955" y="3063990"/>
            <a:ext cx="0" cy="3005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D6E0691-5F25-BCAF-7D53-B697BBF70804}"/>
              </a:ext>
            </a:extLst>
          </p:cNvPr>
          <p:cNvCxnSpPr>
            <a:cxnSpLocks/>
          </p:cNvCxnSpPr>
          <p:nvPr/>
        </p:nvCxnSpPr>
        <p:spPr>
          <a:xfrm>
            <a:off x="4385733" y="2288363"/>
            <a:ext cx="592204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0A0F99F-8CAD-E44D-A0D9-68F56917F0D7}"/>
              </a:ext>
            </a:extLst>
          </p:cNvPr>
          <p:cNvSpPr txBox="1"/>
          <p:nvPr/>
        </p:nvSpPr>
        <p:spPr>
          <a:xfrm>
            <a:off x="4440150" y="1869805"/>
            <a:ext cx="6886822" cy="369332"/>
          </a:xfrm>
          <a:prstGeom prst="rect">
            <a:avLst/>
          </a:prstGeom>
          <a:noFill/>
        </p:spPr>
        <p:txBody>
          <a:bodyPr wrap="none" rtlCol="0">
            <a:spAutoFit/>
          </a:bodyPr>
          <a:lstStyle/>
          <a:p>
            <a:r>
              <a:rPr lang="en-NL"/>
              <a:t>Further contributions and validation by experts cross continent/domain</a:t>
            </a:r>
          </a:p>
        </p:txBody>
      </p:sp>
      <p:cxnSp>
        <p:nvCxnSpPr>
          <p:cNvPr id="16" name="Straight Arrow Connector 15">
            <a:extLst>
              <a:ext uri="{FF2B5EF4-FFF2-40B4-BE49-F238E27FC236}">
                <a16:creationId xmlns:a16="http://schemas.microsoft.com/office/drawing/2014/main" id="{AD936792-8C9E-3353-8B8A-986B8C5C6793}"/>
              </a:ext>
            </a:extLst>
          </p:cNvPr>
          <p:cNvCxnSpPr>
            <a:cxnSpLocks/>
          </p:cNvCxnSpPr>
          <p:nvPr/>
        </p:nvCxnSpPr>
        <p:spPr>
          <a:xfrm>
            <a:off x="4370440" y="2943485"/>
            <a:ext cx="59373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F952A67-5B5D-BED4-409F-95D16DBBC326}"/>
              </a:ext>
            </a:extLst>
          </p:cNvPr>
          <p:cNvSpPr txBox="1"/>
          <p:nvPr/>
        </p:nvSpPr>
        <p:spPr>
          <a:xfrm>
            <a:off x="10707142" y="2304642"/>
            <a:ext cx="1013804" cy="584775"/>
          </a:xfrm>
          <a:prstGeom prst="rect">
            <a:avLst/>
          </a:prstGeom>
          <a:noFill/>
        </p:spPr>
        <p:txBody>
          <a:bodyPr wrap="none" rtlCol="0">
            <a:spAutoFit/>
          </a:bodyPr>
          <a:lstStyle/>
          <a:p>
            <a:r>
              <a:rPr lang="en-NL" sz="3200"/>
              <a:t>WG5</a:t>
            </a:r>
          </a:p>
        </p:txBody>
      </p:sp>
      <p:sp>
        <p:nvSpPr>
          <p:cNvPr id="18" name="TextBox 17">
            <a:extLst>
              <a:ext uri="{FF2B5EF4-FFF2-40B4-BE49-F238E27FC236}">
                <a16:creationId xmlns:a16="http://schemas.microsoft.com/office/drawing/2014/main" id="{563912BD-A7DB-5064-7D0B-0A2BBC1BF600}"/>
              </a:ext>
            </a:extLst>
          </p:cNvPr>
          <p:cNvSpPr txBox="1"/>
          <p:nvPr/>
        </p:nvSpPr>
        <p:spPr>
          <a:xfrm>
            <a:off x="5934487" y="3063990"/>
            <a:ext cx="3109313" cy="2123658"/>
          </a:xfrm>
          <a:prstGeom prst="rect">
            <a:avLst/>
          </a:prstGeom>
          <a:noFill/>
        </p:spPr>
        <p:txBody>
          <a:bodyPr wrap="none" rtlCol="0">
            <a:spAutoFit/>
          </a:bodyPr>
          <a:lstStyle/>
          <a:p>
            <a:r>
              <a:rPr lang="en-NL" sz="3200"/>
              <a:t>By CEN/CENELEC:</a:t>
            </a:r>
          </a:p>
          <a:p>
            <a:r>
              <a:rPr lang="en-GB" sz="2000"/>
              <a:t>R</a:t>
            </a:r>
            <a:r>
              <a:rPr lang="en-NL" sz="2000"/>
              <a:t>eview</a:t>
            </a:r>
          </a:p>
          <a:p>
            <a:r>
              <a:rPr lang="en-NL" sz="2000"/>
              <a:t>and validation</a:t>
            </a:r>
            <a:br>
              <a:rPr lang="en-NL" sz="2000"/>
            </a:br>
            <a:r>
              <a:rPr lang="en-NL" sz="2000"/>
              <a:t>with ENISA</a:t>
            </a:r>
            <a:br>
              <a:rPr lang="en-NL" sz="2000"/>
            </a:br>
            <a:r>
              <a:rPr lang="en-NL" sz="2000">
                <a:solidFill>
                  <a:schemeClr val="bg1">
                    <a:lumMod val="75000"/>
                  </a:schemeClr>
                </a:solidFill>
              </a:rPr>
              <a:t>(Securing ML</a:t>
            </a:r>
            <a:br>
              <a:rPr lang="en-NL" sz="2000">
                <a:solidFill>
                  <a:schemeClr val="bg1">
                    <a:lumMod val="75000"/>
                  </a:schemeClr>
                </a:solidFill>
              </a:rPr>
            </a:br>
            <a:r>
              <a:rPr lang="en-NL" sz="2000">
                <a:solidFill>
                  <a:schemeClr val="bg1">
                    <a:lumMod val="75000"/>
                  </a:schemeClr>
                </a:solidFill>
              </a:rPr>
              <a:t>algorithms 2021)</a:t>
            </a:r>
          </a:p>
        </p:txBody>
      </p:sp>
      <p:cxnSp>
        <p:nvCxnSpPr>
          <p:cNvPr id="19" name="Straight Arrow Connector 18">
            <a:extLst>
              <a:ext uri="{FF2B5EF4-FFF2-40B4-BE49-F238E27FC236}">
                <a16:creationId xmlns:a16="http://schemas.microsoft.com/office/drawing/2014/main" id="{15686C79-5F8A-E71E-C6BC-1203E8C6DEAE}"/>
              </a:ext>
            </a:extLst>
          </p:cNvPr>
          <p:cNvCxnSpPr>
            <a:cxnSpLocks/>
          </p:cNvCxnSpPr>
          <p:nvPr/>
        </p:nvCxnSpPr>
        <p:spPr>
          <a:xfrm flipV="1">
            <a:off x="7661254" y="1642465"/>
            <a:ext cx="0" cy="2523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4752C04-4EAD-16D6-6FEB-0C5F330E7AF1}"/>
              </a:ext>
            </a:extLst>
          </p:cNvPr>
          <p:cNvSpPr txBox="1"/>
          <p:nvPr/>
        </p:nvSpPr>
        <p:spPr>
          <a:xfrm>
            <a:off x="10649848" y="3448903"/>
            <a:ext cx="1428596" cy="1077218"/>
          </a:xfrm>
          <a:prstGeom prst="rect">
            <a:avLst/>
          </a:prstGeom>
          <a:noFill/>
        </p:spPr>
        <p:txBody>
          <a:bodyPr wrap="none" rtlCol="0">
            <a:spAutoFit/>
          </a:bodyPr>
          <a:lstStyle/>
          <a:p>
            <a:r>
              <a:rPr lang="en-NL" sz="3200"/>
              <a:t>ISO/IEC</a:t>
            </a:r>
            <a:br>
              <a:rPr lang="en-NL" sz="3200"/>
            </a:br>
            <a:r>
              <a:rPr lang="en-NL" sz="3200"/>
              <a:t>27090</a:t>
            </a:r>
          </a:p>
        </p:txBody>
      </p:sp>
      <p:cxnSp>
        <p:nvCxnSpPr>
          <p:cNvPr id="21" name="Straight Arrow Connector 20">
            <a:extLst>
              <a:ext uri="{FF2B5EF4-FFF2-40B4-BE49-F238E27FC236}">
                <a16:creationId xmlns:a16="http://schemas.microsoft.com/office/drawing/2014/main" id="{0400592E-5ACB-87DF-BF89-A1BAC946F56D}"/>
              </a:ext>
            </a:extLst>
          </p:cNvPr>
          <p:cNvCxnSpPr>
            <a:cxnSpLocks/>
            <a:stCxn id="17" idx="2"/>
          </p:cNvCxnSpPr>
          <p:nvPr/>
        </p:nvCxnSpPr>
        <p:spPr>
          <a:xfrm>
            <a:off x="11214044" y="2889417"/>
            <a:ext cx="0" cy="5594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2FE2E3F-1B3E-6878-7966-93EB9F833AFC}"/>
              </a:ext>
            </a:extLst>
          </p:cNvPr>
          <p:cNvSpPr txBox="1"/>
          <p:nvPr/>
        </p:nvSpPr>
        <p:spPr>
          <a:xfrm>
            <a:off x="10707142" y="2927875"/>
            <a:ext cx="1093569" cy="369332"/>
          </a:xfrm>
          <a:prstGeom prst="rect">
            <a:avLst/>
          </a:prstGeom>
          <a:noFill/>
        </p:spPr>
        <p:txBody>
          <a:bodyPr wrap="none" rtlCol="0">
            <a:spAutoFit/>
          </a:bodyPr>
          <a:lstStyle/>
          <a:p>
            <a:r>
              <a:rPr lang="en-NL"/>
              <a:t>Mar 2024</a:t>
            </a:r>
          </a:p>
        </p:txBody>
      </p:sp>
    </p:spTree>
    <p:extLst>
      <p:ext uri="{BB962C8B-B14F-4D97-AF65-F5344CB8AC3E}">
        <p14:creationId xmlns:p14="http://schemas.microsoft.com/office/powerpoint/2010/main" val="2317673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86F73-0441-4EE4-E12D-56716F2E1F0B}"/>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413F98A8-CF87-6629-59F4-ED47D2003A91}"/>
              </a:ext>
            </a:extLst>
          </p:cNvPr>
          <p:cNvSpPr/>
          <p:nvPr/>
        </p:nvSpPr>
        <p:spPr>
          <a:xfrm>
            <a:off x="115911" y="-9052"/>
            <a:ext cx="12192000" cy="68926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r>
              <a:rPr lang="en-NL" sz="1600" dirty="0" err="1">
                <a:solidFill>
                  <a:schemeClr val="bg1"/>
                </a:solidFill>
              </a:rPr>
              <a:t>Trao</a:t>
            </a:r>
          </a:p>
        </p:txBody>
      </p:sp>
      <p:sp>
        <p:nvSpPr>
          <p:cNvPr id="24" name="Rectangle 23">
            <a:extLst>
              <a:ext uri="{FF2B5EF4-FFF2-40B4-BE49-F238E27FC236}">
                <a16:creationId xmlns:a16="http://schemas.microsoft.com/office/drawing/2014/main" id="{87AEA2B2-885B-17A3-9685-ED2D782A26C2}"/>
              </a:ext>
            </a:extLst>
          </p:cNvPr>
          <p:cNvSpPr/>
          <p:nvPr/>
        </p:nvSpPr>
        <p:spPr>
          <a:xfrm>
            <a:off x="4121543" y="3804786"/>
            <a:ext cx="3041813" cy="669224"/>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43"/>
            <a:r>
              <a:rPr lang="en-US" sz="1598">
                <a:solidFill>
                  <a:srgbClr val="FFFFFF"/>
                </a:solidFill>
                <a:latin typeface="Calibri" panose="020F0502020204030204" pitchFamily="34" charset="0"/>
                <a:ea typeface="Arial" charset="0"/>
                <a:cs typeface="Calibri" panose="020F0502020204030204" pitchFamily="34" charset="0"/>
              </a:rPr>
              <a:t>Application &amp;</a:t>
            </a:r>
            <a:br>
              <a:rPr lang="en-US" sz="1598">
                <a:solidFill>
                  <a:srgbClr val="FFFFFF"/>
                </a:solidFill>
                <a:latin typeface="Calibri" panose="020F0502020204030204" pitchFamily="34" charset="0"/>
                <a:ea typeface="Arial" charset="0"/>
                <a:cs typeface="Calibri" panose="020F0502020204030204" pitchFamily="34" charset="0"/>
              </a:rPr>
            </a:br>
            <a:r>
              <a:rPr lang="en-US" sz="1598">
                <a:solidFill>
                  <a:srgbClr val="FFFFFF"/>
                </a:solidFill>
                <a:latin typeface="Calibri" panose="020F0502020204030204" pitchFamily="34" charset="0"/>
                <a:ea typeface="Arial" charset="0"/>
                <a:cs typeface="Calibri" panose="020F0502020204030204" pitchFamily="34" charset="0"/>
              </a:rPr>
              <a:t>infrastructure</a:t>
            </a:r>
          </a:p>
        </p:txBody>
      </p:sp>
      <p:cxnSp>
        <p:nvCxnSpPr>
          <p:cNvPr id="41" name="Straight Arrow Connector 9">
            <a:extLst>
              <a:ext uri="{FF2B5EF4-FFF2-40B4-BE49-F238E27FC236}">
                <a16:creationId xmlns:a16="http://schemas.microsoft.com/office/drawing/2014/main" id="{CA26D089-6DFD-460E-1114-37C813D87BA3}"/>
              </a:ext>
            </a:extLst>
          </p:cNvPr>
          <p:cNvCxnSpPr>
            <a:cxnSpLocks/>
          </p:cNvCxnSpPr>
          <p:nvPr/>
        </p:nvCxnSpPr>
        <p:spPr>
          <a:xfrm>
            <a:off x="6096000" y="2322570"/>
            <a:ext cx="2323691"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2">
            <a:extLst>
              <a:ext uri="{FF2B5EF4-FFF2-40B4-BE49-F238E27FC236}">
                <a16:creationId xmlns:a16="http://schemas.microsoft.com/office/drawing/2014/main" id="{EB208750-F537-E4FD-AFF3-D32B84596E5C}"/>
              </a:ext>
            </a:extLst>
          </p:cNvPr>
          <p:cNvSpPr txBox="1"/>
          <p:nvPr/>
        </p:nvSpPr>
        <p:spPr>
          <a:xfrm>
            <a:off x="255259" y="3892215"/>
            <a:ext cx="2406898" cy="2372316"/>
          </a:xfrm>
          <a:prstGeom prst="rect">
            <a:avLst/>
          </a:prstGeom>
          <a:noFill/>
        </p:spPr>
        <p:txBody>
          <a:bodyPr wrap="none" lIns="90000" rtlCol="0" anchor="t">
            <a:spAutoFit/>
          </a:bodyPr>
          <a:lstStyle/>
          <a:p>
            <a:pPr algn="l">
              <a:lnSpc>
                <a:spcPct val="113000"/>
              </a:lnSpc>
            </a:pPr>
            <a:r>
              <a:rPr lang="en-NL" sz="2000" b="1" dirty="0" err="1">
                <a:solidFill>
                  <a:schemeClr val="bg2">
                    <a:lumMod val="50000"/>
                  </a:schemeClr>
                </a:solidFill>
              </a:rPr>
              <a:t>Threats through use:</a:t>
            </a:r>
          </a:p>
          <a:p>
            <a:pPr algn="l">
              <a:lnSpc>
                <a:spcPct val="113000"/>
              </a:lnSpc>
            </a:pPr>
            <a:r>
              <a:rPr lang="en-NL" sz="1600" dirty="0" err="1">
                <a:solidFill>
                  <a:schemeClr val="bg2">
                    <a:lumMod val="50000"/>
                  </a:schemeClr>
                </a:solidFill>
              </a:rPr>
              <a:t>- Evasion</a:t>
            </a:r>
            <a:r>
              <a:rPr lang="en-NL" sz="1600" baseline="30000" dirty="0" err="1">
                <a:solidFill>
                  <a:schemeClr val="bg2">
                    <a:lumMod val="50000"/>
                  </a:schemeClr>
                </a:solidFill>
              </a:rPr>
              <a:t>(B)</a:t>
            </a:r>
          </a:p>
          <a:p>
            <a:pPr>
              <a:lnSpc>
                <a:spcPct val="113000"/>
              </a:lnSpc>
            </a:pPr>
            <a:r>
              <a:rPr lang="en-NL" sz="1600" dirty="0" err="1">
                <a:solidFill>
                  <a:schemeClr val="bg2">
                    <a:lumMod val="50000"/>
                  </a:schemeClr>
                </a:solidFill>
              </a:rPr>
              <a:t>- Model theft</a:t>
            </a:r>
            <a:r>
              <a:rPr lang="en-NL" sz="1600" baseline="30000" dirty="0" err="1">
                <a:solidFill>
                  <a:schemeClr val="bg2">
                    <a:lumMod val="50000"/>
                  </a:schemeClr>
                </a:solidFill>
              </a:rPr>
              <a:t>(P)</a:t>
            </a:r>
          </a:p>
          <a:p>
            <a:pPr algn="l">
              <a:lnSpc>
                <a:spcPct val="113000"/>
              </a:lnSpc>
            </a:pPr>
            <a:r>
              <a:rPr lang="en-NL" sz="1600" dirty="0" err="1">
                <a:solidFill>
                  <a:schemeClr val="bg2">
                    <a:lumMod val="50000"/>
                  </a:schemeClr>
                </a:solidFill>
              </a:rPr>
              <a:t>- Model inversion</a:t>
            </a:r>
            <a:r>
              <a:rPr lang="en-NL" sz="1600" baseline="30000" dirty="0" err="1">
                <a:solidFill>
                  <a:schemeClr val="bg2">
                    <a:lumMod val="50000"/>
                  </a:schemeClr>
                </a:solidFill>
              </a:rPr>
              <a:t> (T)</a:t>
            </a:r>
          </a:p>
          <a:p>
            <a:pPr algn="l">
              <a:lnSpc>
                <a:spcPct val="113000"/>
              </a:lnSpc>
            </a:pPr>
            <a:r>
              <a:rPr lang="en-NL" sz="1600" dirty="0" err="1">
                <a:solidFill>
                  <a:schemeClr val="bg2">
                    <a:lumMod val="50000"/>
                  </a:schemeClr>
                </a:solidFill>
              </a:rPr>
              <a:t>- Data disclosure</a:t>
            </a:r>
            <a:r>
              <a:rPr lang="en-NL" sz="1600" baseline="30000" dirty="0" err="1">
                <a:solidFill>
                  <a:schemeClr val="bg2">
                    <a:lumMod val="50000"/>
                  </a:schemeClr>
                </a:solidFill>
              </a:rPr>
              <a:t>(T)</a:t>
            </a:r>
          </a:p>
          <a:p>
            <a:pPr>
              <a:lnSpc>
                <a:spcPct val="113000"/>
              </a:lnSpc>
            </a:pPr>
            <a:r>
              <a:rPr lang="en-NL" sz="1600" dirty="0" err="1">
                <a:solidFill>
                  <a:schemeClr val="bg2">
                    <a:lumMod val="50000"/>
                  </a:schemeClr>
                </a:solidFill>
              </a:rPr>
              <a:t>- Membership inference</a:t>
            </a:r>
            <a:r>
              <a:rPr lang="en-NL" sz="1600" baseline="30000" dirty="0" err="1">
                <a:solidFill>
                  <a:schemeClr val="bg2">
                    <a:lumMod val="50000"/>
                  </a:schemeClr>
                </a:solidFill>
              </a:rPr>
              <a:t>(T)</a:t>
            </a:r>
          </a:p>
          <a:p>
            <a:pPr algn="l">
              <a:lnSpc>
                <a:spcPct val="113000"/>
              </a:lnSpc>
            </a:pPr>
            <a:r>
              <a:rPr lang="en-NL" sz="1600" dirty="0" err="1">
                <a:solidFill>
                  <a:schemeClr val="bg2">
                    <a:lumMod val="50000"/>
                  </a:schemeClr>
                </a:solidFill>
              </a:rPr>
              <a:t>- Denial of model service</a:t>
            </a:r>
            <a:r>
              <a:rPr lang="en-NL" sz="1600" baseline="30000" dirty="0" err="1">
                <a:solidFill>
                  <a:schemeClr val="bg2">
                    <a:lumMod val="50000"/>
                  </a:schemeClr>
                </a:solidFill>
              </a:rPr>
              <a:t>(A)</a:t>
            </a:r>
          </a:p>
          <a:p>
            <a:pPr algn="l">
              <a:lnSpc>
                <a:spcPct val="113000"/>
              </a:lnSpc>
            </a:pPr>
            <a:r>
              <a:rPr lang="en-NL" sz="1600" dirty="0" err="1">
                <a:solidFill>
                  <a:schemeClr val="bg2">
                    <a:lumMod val="50000"/>
                  </a:schemeClr>
                </a:solidFill>
              </a:rPr>
              <a:t>- Prompt injection</a:t>
            </a:r>
            <a:r>
              <a:rPr lang="en-NL" sz="1600" baseline="30000" dirty="0" err="1">
                <a:solidFill>
                  <a:schemeClr val="bg2">
                    <a:lumMod val="50000"/>
                  </a:schemeClr>
                </a:solidFill>
              </a:rPr>
              <a:t>(B)</a:t>
            </a:r>
          </a:p>
        </p:txBody>
      </p:sp>
      <p:sp>
        <p:nvSpPr>
          <p:cNvPr id="6" name="TextBox 3">
            <a:extLst>
              <a:ext uri="{FF2B5EF4-FFF2-40B4-BE49-F238E27FC236}">
                <a16:creationId xmlns:a16="http://schemas.microsoft.com/office/drawing/2014/main" id="{33059C60-A09A-D327-21C8-DCDE978942A4}"/>
              </a:ext>
            </a:extLst>
          </p:cNvPr>
          <p:cNvSpPr txBox="1"/>
          <p:nvPr/>
        </p:nvSpPr>
        <p:spPr>
          <a:xfrm>
            <a:off x="3628067" y="5289547"/>
            <a:ext cx="7161577" cy="800219"/>
          </a:xfrm>
          <a:prstGeom prst="rect">
            <a:avLst/>
          </a:prstGeom>
          <a:noFill/>
        </p:spPr>
        <p:txBody>
          <a:bodyPr wrap="square" lIns="90000" rtlCol="0" anchor="t">
            <a:spAutoFit/>
          </a:bodyPr>
          <a:lstStyle/>
          <a:p>
            <a:pPr algn="l"/>
            <a:r>
              <a:rPr lang="en-NL" sz="1600">
                <a:solidFill>
                  <a:srgbClr val="00B050"/>
                </a:solidFill>
              </a:rPr>
              <a:t>-</a:t>
            </a:r>
            <a:r>
              <a:rPr lang="de-DE" sz="1600" dirty="0">
                <a:solidFill>
                  <a:srgbClr val="00B050"/>
                </a:solidFill>
              </a:rPr>
              <a:t> C</a:t>
            </a:r>
            <a:r>
              <a:rPr lang="de-DE" sz="1600" dirty="0" err="1">
                <a:solidFill>
                  <a:srgbClr val="00B050"/>
                </a:solidFill>
              </a:rPr>
              <a:t>onventional</a:t>
            </a:r>
            <a:r>
              <a:rPr lang="en-NL" sz="1600">
                <a:solidFill>
                  <a:srgbClr val="00B050"/>
                </a:solidFill>
              </a:rPr>
              <a:t> </a:t>
            </a:r>
            <a:r>
              <a:rPr lang="en-NL" sz="1600" dirty="0" err="1">
                <a:solidFill>
                  <a:srgbClr val="00B050"/>
                </a:solidFill>
              </a:rPr>
              <a:t>security threats: bypassing model</a:t>
            </a:r>
            <a:br>
              <a:rPr lang="en-NL" sz="1600" dirty="0" err="1">
                <a:solidFill>
                  <a:srgbClr val="00B050"/>
                </a:solidFill>
              </a:rPr>
            </a:br>
            <a:r>
              <a:rPr lang="en-NL" sz="1600" dirty="0" err="1">
                <a:solidFill>
                  <a:srgbClr val="00B050"/>
                </a:solidFill>
              </a:rPr>
              <a:t>  access control, compromising plugins, etc.</a:t>
            </a:r>
            <a:br>
              <a:rPr lang="en-NL" sz="1600" dirty="0" err="1">
                <a:solidFill>
                  <a:srgbClr val="00B050"/>
                </a:solidFill>
              </a:rPr>
            </a:br>
            <a:r>
              <a:rPr lang="en-NL" sz="1400" dirty="0" err="1">
                <a:solidFill>
                  <a:schemeClr val="bg1">
                    <a:lumMod val="65000"/>
                  </a:schemeClr>
                </a:solidFill>
              </a:rPr>
              <a:t>    (e.g. SQL injection, password guessing)</a:t>
            </a:r>
            <a:endParaRPr lang="en-NL" sz="1600" dirty="0" err="1">
              <a:solidFill>
                <a:schemeClr val="bg1">
                  <a:lumMod val="65000"/>
                </a:schemeClr>
              </a:solidFill>
            </a:endParaRPr>
          </a:p>
        </p:txBody>
      </p:sp>
      <p:sp>
        <p:nvSpPr>
          <p:cNvPr id="7" name="TextBox 4">
            <a:extLst>
              <a:ext uri="{FF2B5EF4-FFF2-40B4-BE49-F238E27FC236}">
                <a16:creationId xmlns:a16="http://schemas.microsoft.com/office/drawing/2014/main" id="{13E4AA11-666B-D744-6C73-295ABBB75265}"/>
              </a:ext>
            </a:extLst>
          </p:cNvPr>
          <p:cNvSpPr txBox="1"/>
          <p:nvPr/>
        </p:nvSpPr>
        <p:spPr>
          <a:xfrm>
            <a:off x="3272053" y="4606361"/>
            <a:ext cx="1252622" cy="355225"/>
          </a:xfrm>
          <a:prstGeom prst="rect">
            <a:avLst/>
          </a:prstGeom>
          <a:noFill/>
        </p:spPr>
        <p:txBody>
          <a:bodyPr wrap="square" lIns="90000" rtlCol="0" anchor="t">
            <a:spAutoFit/>
          </a:bodyPr>
          <a:lstStyle/>
          <a:p>
            <a:pPr algn="l">
              <a:lnSpc>
                <a:spcPct val="113000"/>
              </a:lnSpc>
            </a:pPr>
            <a:r>
              <a:rPr lang="en-NL" sz="1600" dirty="0" err="1">
                <a:solidFill>
                  <a:srgbClr val="00B050"/>
                </a:solidFill>
              </a:rPr>
              <a:t>-Input leak</a:t>
            </a:r>
            <a:r>
              <a:rPr lang="en-NL" sz="1600" baseline="30000" dirty="0" err="1">
                <a:solidFill>
                  <a:srgbClr val="00B050"/>
                </a:solidFill>
              </a:rPr>
              <a:t>(L)</a:t>
            </a:r>
          </a:p>
        </p:txBody>
      </p:sp>
      <p:sp>
        <p:nvSpPr>
          <p:cNvPr id="8" name="TextBox 5">
            <a:extLst>
              <a:ext uri="{FF2B5EF4-FFF2-40B4-BE49-F238E27FC236}">
                <a16:creationId xmlns:a16="http://schemas.microsoft.com/office/drawing/2014/main" id="{B3C6E115-8FE8-ECCA-4F0A-66175FC6DEB9}"/>
              </a:ext>
            </a:extLst>
          </p:cNvPr>
          <p:cNvSpPr txBox="1"/>
          <p:nvPr/>
        </p:nvSpPr>
        <p:spPr>
          <a:xfrm>
            <a:off x="6547888" y="4606361"/>
            <a:ext cx="3041813" cy="355225"/>
          </a:xfrm>
          <a:prstGeom prst="rect">
            <a:avLst/>
          </a:prstGeom>
          <a:noFill/>
        </p:spPr>
        <p:txBody>
          <a:bodyPr wrap="square" lIns="90000" rtlCol="0" anchor="t">
            <a:spAutoFit/>
          </a:bodyPr>
          <a:lstStyle/>
          <a:p>
            <a:pPr algn="l">
              <a:lnSpc>
                <a:spcPct val="113000"/>
              </a:lnSpc>
            </a:pPr>
            <a:r>
              <a:rPr lang="en-NL" sz="1600" dirty="0" err="1">
                <a:solidFill>
                  <a:srgbClr val="00B050"/>
                </a:solidFill>
              </a:rPr>
              <a:t>- Output contains injection attack</a:t>
            </a:r>
          </a:p>
        </p:txBody>
      </p:sp>
      <p:sp>
        <p:nvSpPr>
          <p:cNvPr id="9" name="TextBox 6">
            <a:extLst>
              <a:ext uri="{FF2B5EF4-FFF2-40B4-BE49-F238E27FC236}">
                <a16:creationId xmlns:a16="http://schemas.microsoft.com/office/drawing/2014/main" id="{D30ACA2F-6402-A34E-589E-6E3A5172FE06}"/>
              </a:ext>
            </a:extLst>
          </p:cNvPr>
          <p:cNvSpPr txBox="1"/>
          <p:nvPr/>
        </p:nvSpPr>
        <p:spPr>
          <a:xfrm>
            <a:off x="8423349" y="3168332"/>
            <a:ext cx="3594864" cy="355225"/>
          </a:xfrm>
          <a:prstGeom prst="rect">
            <a:avLst/>
          </a:prstGeom>
          <a:noFill/>
        </p:spPr>
        <p:txBody>
          <a:bodyPr wrap="square" lIns="90000" rtlCol="0" anchor="t">
            <a:spAutoFit/>
          </a:bodyPr>
          <a:lstStyle/>
          <a:p>
            <a:pPr algn="l">
              <a:lnSpc>
                <a:spcPct val="113000"/>
              </a:lnSpc>
            </a:pPr>
            <a:r>
              <a:rPr lang="en-NL" sz="1600" dirty="0" err="1">
                <a:solidFill>
                  <a:srgbClr val="00B050"/>
                </a:solidFill>
              </a:rPr>
              <a:t>- Runtime model theft</a:t>
            </a:r>
            <a:r>
              <a:rPr lang="en-NL" sz="1600" baseline="30000" dirty="0" err="1">
                <a:solidFill>
                  <a:srgbClr val="00B050"/>
                </a:solidFill>
              </a:rPr>
              <a:t>(P)</a:t>
            </a:r>
          </a:p>
        </p:txBody>
      </p:sp>
      <p:sp>
        <p:nvSpPr>
          <p:cNvPr id="10" name="TextBox 7">
            <a:extLst>
              <a:ext uri="{FF2B5EF4-FFF2-40B4-BE49-F238E27FC236}">
                <a16:creationId xmlns:a16="http://schemas.microsoft.com/office/drawing/2014/main" id="{52C6B20E-2360-67C3-2D9A-E2D3A63A211F}"/>
              </a:ext>
            </a:extLst>
          </p:cNvPr>
          <p:cNvSpPr txBox="1"/>
          <p:nvPr/>
        </p:nvSpPr>
        <p:spPr>
          <a:xfrm>
            <a:off x="8427007" y="3480352"/>
            <a:ext cx="3946050" cy="355225"/>
          </a:xfrm>
          <a:prstGeom prst="rect">
            <a:avLst/>
          </a:prstGeom>
          <a:noFill/>
        </p:spPr>
        <p:txBody>
          <a:bodyPr wrap="square" lIns="90000" rtlCol="0" anchor="t">
            <a:spAutoFit/>
          </a:bodyPr>
          <a:lstStyle/>
          <a:p>
            <a:pPr algn="l">
              <a:lnSpc>
                <a:spcPct val="113000"/>
              </a:lnSpc>
            </a:pPr>
            <a:r>
              <a:rPr lang="en-NL" sz="1600" dirty="0" err="1">
                <a:solidFill>
                  <a:srgbClr val="00B050"/>
                </a:solidFill>
              </a:rPr>
              <a:t>- Runtime model poisoning</a:t>
            </a:r>
            <a:r>
              <a:rPr lang="en-NL" sz="1600" baseline="30000" dirty="0" err="1">
                <a:solidFill>
                  <a:srgbClr val="00B050"/>
                </a:solidFill>
              </a:rPr>
              <a:t>(B)</a:t>
            </a:r>
          </a:p>
        </p:txBody>
      </p:sp>
      <p:sp>
        <p:nvSpPr>
          <p:cNvPr id="13" name="TextBox 12">
            <a:extLst>
              <a:ext uri="{FF2B5EF4-FFF2-40B4-BE49-F238E27FC236}">
                <a16:creationId xmlns:a16="http://schemas.microsoft.com/office/drawing/2014/main" id="{D4159FDB-D8C0-11BF-2FB4-CB1AD809E5B6}"/>
              </a:ext>
            </a:extLst>
          </p:cNvPr>
          <p:cNvSpPr txBox="1"/>
          <p:nvPr/>
        </p:nvSpPr>
        <p:spPr>
          <a:xfrm>
            <a:off x="217793" y="1746888"/>
            <a:ext cx="3594864" cy="535531"/>
          </a:xfrm>
          <a:prstGeom prst="rect">
            <a:avLst/>
          </a:prstGeom>
          <a:noFill/>
        </p:spPr>
        <p:txBody>
          <a:bodyPr wrap="square" lIns="90000" rtlCol="0" anchor="t">
            <a:spAutoFit/>
          </a:bodyPr>
          <a:lstStyle/>
          <a:p>
            <a:pPr algn="l">
              <a:lnSpc>
                <a:spcPct val="80000"/>
              </a:lnSpc>
            </a:pPr>
            <a:r>
              <a:rPr lang="en-NL" sz="1600" dirty="0" err="1">
                <a:solidFill>
                  <a:schemeClr val="accent4"/>
                </a:solidFill>
              </a:rPr>
              <a:t>- Training data poisoning</a:t>
            </a:r>
            <a:r>
              <a:rPr lang="en-NL" sz="1600" baseline="30000" dirty="0" err="1">
                <a:solidFill>
                  <a:schemeClr val="accent4"/>
                </a:solidFill>
              </a:rPr>
              <a:t>(B)</a:t>
            </a:r>
          </a:p>
          <a:p>
            <a:pPr algn="l"/>
            <a:r>
              <a:rPr lang="en-NL" sz="1400" dirty="0" err="1">
                <a:solidFill>
                  <a:schemeClr val="bg1">
                    <a:lumMod val="65000"/>
                  </a:schemeClr>
                </a:solidFill>
              </a:rPr>
              <a:t>   (direct or in supply chain</a:t>
            </a:r>
            <a:r>
              <a:rPr lang="en-NL" sz="1600" dirty="0" err="1">
                <a:solidFill>
                  <a:schemeClr val="bg1">
                    <a:lumMod val="65000"/>
                  </a:schemeClr>
                </a:solidFill>
              </a:rPr>
              <a:t>)</a:t>
            </a:r>
          </a:p>
        </p:txBody>
      </p:sp>
      <p:sp>
        <p:nvSpPr>
          <p:cNvPr id="14" name="TextBox 13">
            <a:extLst>
              <a:ext uri="{FF2B5EF4-FFF2-40B4-BE49-F238E27FC236}">
                <a16:creationId xmlns:a16="http://schemas.microsoft.com/office/drawing/2014/main" id="{8B4997C9-BEC2-8B93-6988-8B7B514187C3}"/>
              </a:ext>
            </a:extLst>
          </p:cNvPr>
          <p:cNvSpPr txBox="1"/>
          <p:nvPr/>
        </p:nvSpPr>
        <p:spPr>
          <a:xfrm>
            <a:off x="217792" y="1364597"/>
            <a:ext cx="3849967" cy="355225"/>
          </a:xfrm>
          <a:prstGeom prst="rect">
            <a:avLst/>
          </a:prstGeom>
          <a:noFill/>
        </p:spPr>
        <p:txBody>
          <a:bodyPr wrap="square" lIns="90000" rtlCol="0" anchor="t">
            <a:spAutoFit/>
          </a:bodyPr>
          <a:lstStyle/>
          <a:p>
            <a:pPr algn="l">
              <a:lnSpc>
                <a:spcPct val="113000"/>
              </a:lnSpc>
            </a:pPr>
            <a:r>
              <a:rPr lang="en-NL" sz="1600" dirty="0" err="1">
                <a:solidFill>
                  <a:schemeClr val="accent4"/>
                </a:solidFill>
              </a:rPr>
              <a:t>- Training data leak</a:t>
            </a:r>
            <a:r>
              <a:rPr lang="en-NL" sz="1600" baseline="30000" dirty="0" err="1">
                <a:solidFill>
                  <a:schemeClr val="accent4"/>
                </a:solidFill>
              </a:rPr>
              <a:t>(T)</a:t>
            </a:r>
            <a:r>
              <a:rPr lang="en-NL" sz="1600" dirty="0" err="1">
                <a:solidFill>
                  <a:schemeClr val="accent4"/>
                </a:solidFill>
              </a:rPr>
              <a:t> </a:t>
            </a:r>
          </a:p>
        </p:txBody>
      </p:sp>
      <p:cxnSp>
        <p:nvCxnSpPr>
          <p:cNvPr id="15" name="Straight Arrow Connector 14">
            <a:extLst>
              <a:ext uri="{FF2B5EF4-FFF2-40B4-BE49-F238E27FC236}">
                <a16:creationId xmlns:a16="http://schemas.microsoft.com/office/drawing/2014/main" id="{4D1AA04F-9B34-1E0B-6141-B65436BDE196}"/>
              </a:ext>
            </a:extLst>
          </p:cNvPr>
          <p:cNvCxnSpPr>
            <a:cxnSpLocks/>
          </p:cNvCxnSpPr>
          <p:nvPr/>
        </p:nvCxnSpPr>
        <p:spPr>
          <a:xfrm>
            <a:off x="2667319" y="1886520"/>
            <a:ext cx="356489"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94F7F9C-0B6A-47C9-76EC-526FAC5890C0}"/>
              </a:ext>
            </a:extLst>
          </p:cNvPr>
          <p:cNvCxnSpPr>
            <a:cxnSpLocks/>
          </p:cNvCxnSpPr>
          <p:nvPr/>
        </p:nvCxnSpPr>
        <p:spPr>
          <a:xfrm flipH="1">
            <a:off x="2192704" y="1578264"/>
            <a:ext cx="826339"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30">
            <a:extLst>
              <a:ext uri="{FF2B5EF4-FFF2-40B4-BE49-F238E27FC236}">
                <a16:creationId xmlns:a16="http://schemas.microsoft.com/office/drawing/2014/main" id="{7C3212A8-F8C6-99C3-63C6-B26856067D12}"/>
              </a:ext>
            </a:extLst>
          </p:cNvPr>
          <p:cNvSpPr txBox="1"/>
          <p:nvPr/>
        </p:nvSpPr>
        <p:spPr>
          <a:xfrm>
            <a:off x="9782290" y="4685280"/>
            <a:ext cx="2236125" cy="1461939"/>
          </a:xfrm>
          <a:prstGeom prst="rect">
            <a:avLst/>
          </a:prstGeom>
          <a:noFill/>
        </p:spPr>
        <p:txBody>
          <a:bodyPr wrap="none" rtlCol="0">
            <a:spAutoFit/>
          </a:bodyPr>
          <a:lstStyle/>
          <a:p>
            <a:pPr>
              <a:spcAft>
                <a:spcPts val="600"/>
              </a:spcAft>
            </a:pPr>
            <a:r>
              <a:rPr lang="en-NL" sz="1400" b="1">
                <a:solidFill>
                  <a:schemeClr val="bg1">
                    <a:lumMod val="50000"/>
                  </a:schemeClr>
                </a:solidFill>
              </a:rPr>
              <a:t>Impact legend:</a:t>
            </a:r>
          </a:p>
          <a:p>
            <a:r>
              <a:rPr lang="en-NL" sz="1400">
                <a:solidFill>
                  <a:schemeClr val="bg1">
                    <a:lumMod val="50000"/>
                  </a:schemeClr>
                </a:solidFill>
              </a:rPr>
              <a:t>(T) Train data confidentiality</a:t>
            </a:r>
          </a:p>
          <a:p>
            <a:r>
              <a:rPr lang="en-NL" sz="1400">
                <a:solidFill>
                  <a:schemeClr val="bg1">
                    <a:lumMod val="50000"/>
                  </a:schemeClr>
                </a:solidFill>
              </a:rPr>
              <a:t>(B) Model behaviour</a:t>
            </a:r>
          </a:p>
          <a:p>
            <a:r>
              <a:rPr lang="en-NL" sz="1400">
                <a:solidFill>
                  <a:schemeClr val="bg1">
                    <a:lumMod val="50000"/>
                  </a:schemeClr>
                </a:solidFill>
              </a:rPr>
              <a:t>(P) Intellectual property</a:t>
            </a:r>
          </a:p>
          <a:p>
            <a:r>
              <a:rPr lang="en-NL" sz="1400">
                <a:solidFill>
                  <a:schemeClr val="bg1">
                    <a:lumMod val="50000"/>
                  </a:schemeClr>
                </a:solidFill>
              </a:rPr>
              <a:t>(A) Availability</a:t>
            </a:r>
          </a:p>
          <a:p>
            <a:r>
              <a:rPr lang="en-NL" sz="1400">
                <a:solidFill>
                  <a:schemeClr val="bg1">
                    <a:lumMod val="50000"/>
                  </a:schemeClr>
                </a:solidFill>
              </a:rPr>
              <a:t>(L) Input confidentiality</a:t>
            </a:r>
            <a:endParaRPr lang="en-NL" sz="1600">
              <a:solidFill>
                <a:schemeClr val="bg1">
                  <a:lumMod val="50000"/>
                </a:schemeClr>
              </a:solidFill>
            </a:endParaRPr>
          </a:p>
        </p:txBody>
      </p:sp>
      <p:cxnSp>
        <p:nvCxnSpPr>
          <p:cNvPr id="21" name="Straight Arrow Connector 14">
            <a:extLst>
              <a:ext uri="{FF2B5EF4-FFF2-40B4-BE49-F238E27FC236}">
                <a16:creationId xmlns:a16="http://schemas.microsoft.com/office/drawing/2014/main" id="{8A9E8119-5C39-E3C5-8688-B09760E51FC5}"/>
              </a:ext>
            </a:extLst>
          </p:cNvPr>
          <p:cNvCxnSpPr>
            <a:cxnSpLocks/>
          </p:cNvCxnSpPr>
          <p:nvPr/>
        </p:nvCxnSpPr>
        <p:spPr>
          <a:xfrm>
            <a:off x="2629163" y="4108492"/>
            <a:ext cx="620839" cy="0"/>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5675CB19-33EB-C4BE-9039-A37057ECE731}"/>
              </a:ext>
            </a:extLst>
          </p:cNvPr>
          <p:cNvCxnSpPr>
            <a:cxnSpLocks/>
          </p:cNvCxnSpPr>
          <p:nvPr/>
        </p:nvCxnSpPr>
        <p:spPr>
          <a:xfrm>
            <a:off x="3797008" y="4354059"/>
            <a:ext cx="0" cy="27883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AE4FFB4-2DEE-13B5-F5F8-6F439FB3A4ED}"/>
              </a:ext>
            </a:extLst>
          </p:cNvPr>
          <p:cNvCxnSpPr>
            <a:cxnSpLocks/>
          </p:cNvCxnSpPr>
          <p:nvPr/>
        </p:nvCxnSpPr>
        <p:spPr>
          <a:xfrm>
            <a:off x="7482677" y="4354060"/>
            <a:ext cx="0" cy="27883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Can 18">
            <a:extLst>
              <a:ext uri="{FF2B5EF4-FFF2-40B4-BE49-F238E27FC236}">
                <a16:creationId xmlns:a16="http://schemas.microsoft.com/office/drawing/2014/main" id="{DC247A77-4A5A-8731-DF84-13DAEDE5D4F2}"/>
              </a:ext>
            </a:extLst>
          </p:cNvPr>
          <p:cNvSpPr/>
          <p:nvPr/>
        </p:nvSpPr>
        <p:spPr>
          <a:xfrm>
            <a:off x="3250002" y="3876394"/>
            <a:ext cx="1156506" cy="500836"/>
          </a:xfrm>
          <a:prstGeom prst="can">
            <a:avLst/>
          </a:prstGeom>
          <a:solidFill>
            <a:srgbClr val="5A8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43"/>
            <a:r>
              <a:rPr lang="en-US" sz="1599">
                <a:solidFill>
                  <a:srgbClr val="FFFFFF"/>
                </a:solidFill>
                <a:latin typeface="Calibri" panose="020F0502020204030204" pitchFamily="34" charset="0"/>
                <a:cs typeface="Calibri" panose="020F0502020204030204" pitchFamily="34" charset="0"/>
              </a:rPr>
              <a:t>Input</a:t>
            </a:r>
          </a:p>
        </p:txBody>
      </p:sp>
      <p:sp>
        <p:nvSpPr>
          <p:cNvPr id="20" name="Can 19">
            <a:extLst>
              <a:ext uri="{FF2B5EF4-FFF2-40B4-BE49-F238E27FC236}">
                <a16:creationId xmlns:a16="http://schemas.microsoft.com/office/drawing/2014/main" id="{10DDC98A-5DB1-EFFE-A52D-8160AE12960D}"/>
              </a:ext>
            </a:extLst>
          </p:cNvPr>
          <p:cNvSpPr/>
          <p:nvPr/>
        </p:nvSpPr>
        <p:spPr>
          <a:xfrm>
            <a:off x="6905927" y="3876393"/>
            <a:ext cx="1155840" cy="489327"/>
          </a:xfrm>
          <a:prstGeom prst="can">
            <a:avLst/>
          </a:prstGeom>
          <a:solidFill>
            <a:srgbClr val="5A8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43"/>
            <a:r>
              <a:rPr lang="en-US" sz="1599">
                <a:solidFill>
                  <a:srgbClr val="FFFFFF"/>
                </a:solidFill>
                <a:latin typeface="Calibri" panose="020F0502020204030204" pitchFamily="34" charset="0"/>
                <a:cs typeface="Calibri" panose="020F0502020204030204" pitchFamily="34" charset="0"/>
              </a:rPr>
              <a:t>Output</a:t>
            </a:r>
          </a:p>
        </p:txBody>
      </p:sp>
      <p:sp>
        <p:nvSpPr>
          <p:cNvPr id="27" name="Can 26">
            <a:extLst>
              <a:ext uri="{FF2B5EF4-FFF2-40B4-BE49-F238E27FC236}">
                <a16:creationId xmlns:a16="http://schemas.microsoft.com/office/drawing/2014/main" id="{99BCFF41-ACA8-4144-8BCB-F0A27D438EE2}"/>
              </a:ext>
            </a:extLst>
          </p:cNvPr>
          <p:cNvSpPr/>
          <p:nvPr/>
        </p:nvSpPr>
        <p:spPr>
          <a:xfrm>
            <a:off x="3013555" y="1280227"/>
            <a:ext cx="1436657" cy="795530"/>
          </a:xfrm>
          <a:prstGeom prst="can">
            <a:avLst/>
          </a:prstGeom>
          <a:solidFill>
            <a:srgbClr val="5A8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43"/>
            <a:endParaRPr lang="en-US" sz="1599">
              <a:solidFill>
                <a:srgbClr val="FFFFFF"/>
              </a:solidFill>
              <a:latin typeface="Calibri" panose="020F0502020204030204" pitchFamily="34" charset="0"/>
              <a:cs typeface="Calibri" panose="020F0502020204030204" pitchFamily="34" charset="0"/>
            </a:endParaRPr>
          </a:p>
        </p:txBody>
      </p:sp>
      <p:cxnSp>
        <p:nvCxnSpPr>
          <p:cNvPr id="28" name="Straight Arrow Connector 27">
            <a:extLst>
              <a:ext uri="{FF2B5EF4-FFF2-40B4-BE49-F238E27FC236}">
                <a16:creationId xmlns:a16="http://schemas.microsoft.com/office/drawing/2014/main" id="{731432EA-CDEA-0BDF-B0D9-349EAC230C89}"/>
              </a:ext>
            </a:extLst>
          </p:cNvPr>
          <p:cNvCxnSpPr>
            <a:cxnSpLocks/>
          </p:cNvCxnSpPr>
          <p:nvPr/>
        </p:nvCxnSpPr>
        <p:spPr>
          <a:xfrm flipV="1">
            <a:off x="5648588" y="4794594"/>
            <a:ext cx="6352" cy="56239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EC378B6-EEED-6FF8-122E-5508E83EA1BB}"/>
              </a:ext>
            </a:extLst>
          </p:cNvPr>
          <p:cNvCxnSpPr>
            <a:cxnSpLocks/>
          </p:cNvCxnSpPr>
          <p:nvPr/>
        </p:nvCxnSpPr>
        <p:spPr>
          <a:xfrm flipV="1">
            <a:off x="112889" y="3112624"/>
            <a:ext cx="11901666" cy="33920"/>
          </a:xfrm>
          <a:prstGeom prst="line">
            <a:avLst/>
          </a:prstGeom>
          <a:ln w="285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Arrow Connector 9">
            <a:extLst>
              <a:ext uri="{FF2B5EF4-FFF2-40B4-BE49-F238E27FC236}">
                <a16:creationId xmlns:a16="http://schemas.microsoft.com/office/drawing/2014/main" id="{C6E5AEB6-6F32-8844-D5B7-D87699479C31}"/>
              </a:ext>
            </a:extLst>
          </p:cNvPr>
          <p:cNvCxnSpPr>
            <a:cxnSpLocks/>
          </p:cNvCxnSpPr>
          <p:nvPr/>
        </p:nvCxnSpPr>
        <p:spPr>
          <a:xfrm>
            <a:off x="6251656" y="3345945"/>
            <a:ext cx="2175351"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0">
            <a:extLst>
              <a:ext uri="{FF2B5EF4-FFF2-40B4-BE49-F238E27FC236}">
                <a16:creationId xmlns:a16="http://schemas.microsoft.com/office/drawing/2014/main" id="{C389EBFF-3416-C0B4-AB19-0BD35DE6AFC4}"/>
              </a:ext>
            </a:extLst>
          </p:cNvPr>
          <p:cNvCxnSpPr>
            <a:cxnSpLocks/>
          </p:cNvCxnSpPr>
          <p:nvPr/>
        </p:nvCxnSpPr>
        <p:spPr>
          <a:xfrm flipH="1">
            <a:off x="6273741" y="3691205"/>
            <a:ext cx="2145950"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6">
            <a:extLst>
              <a:ext uri="{FF2B5EF4-FFF2-40B4-BE49-F238E27FC236}">
                <a16:creationId xmlns:a16="http://schemas.microsoft.com/office/drawing/2014/main" id="{AA3B1FFE-BC03-61B0-2FB2-E4BBC85A4B96}"/>
              </a:ext>
            </a:extLst>
          </p:cNvPr>
          <p:cNvSpPr txBox="1"/>
          <p:nvPr/>
        </p:nvSpPr>
        <p:spPr>
          <a:xfrm>
            <a:off x="8419691" y="2123937"/>
            <a:ext cx="3594864" cy="355225"/>
          </a:xfrm>
          <a:prstGeom prst="rect">
            <a:avLst/>
          </a:prstGeom>
          <a:noFill/>
        </p:spPr>
        <p:txBody>
          <a:bodyPr wrap="square" lIns="90000" rtlCol="0" anchor="t">
            <a:spAutoFit/>
          </a:bodyPr>
          <a:lstStyle/>
          <a:p>
            <a:pPr algn="l">
              <a:lnSpc>
                <a:spcPct val="113000"/>
              </a:lnSpc>
            </a:pPr>
            <a:r>
              <a:rPr lang="en-NL" sz="1600" dirty="0" err="1">
                <a:solidFill>
                  <a:schemeClr val="accent4"/>
                </a:solidFill>
              </a:rPr>
              <a:t>- Development-time model theft</a:t>
            </a:r>
            <a:r>
              <a:rPr lang="en-NL" sz="1600" baseline="30000" dirty="0" err="1">
                <a:solidFill>
                  <a:schemeClr val="accent4"/>
                </a:solidFill>
              </a:rPr>
              <a:t>(P)</a:t>
            </a:r>
          </a:p>
        </p:txBody>
      </p:sp>
      <p:sp>
        <p:nvSpPr>
          <p:cNvPr id="40" name="TextBox 7">
            <a:extLst>
              <a:ext uri="{FF2B5EF4-FFF2-40B4-BE49-F238E27FC236}">
                <a16:creationId xmlns:a16="http://schemas.microsoft.com/office/drawing/2014/main" id="{4C512F66-7222-CCA1-7628-2093D9478046}"/>
              </a:ext>
            </a:extLst>
          </p:cNvPr>
          <p:cNvSpPr txBox="1"/>
          <p:nvPr/>
        </p:nvSpPr>
        <p:spPr>
          <a:xfrm>
            <a:off x="8423349" y="2478145"/>
            <a:ext cx="3946050" cy="553998"/>
          </a:xfrm>
          <a:prstGeom prst="rect">
            <a:avLst/>
          </a:prstGeom>
          <a:noFill/>
        </p:spPr>
        <p:txBody>
          <a:bodyPr wrap="square" lIns="90000" rtlCol="0" anchor="t">
            <a:spAutoFit/>
          </a:bodyPr>
          <a:lstStyle/>
          <a:p>
            <a:pPr algn="l"/>
            <a:r>
              <a:rPr lang="en-NL" sz="1600" dirty="0" err="1">
                <a:solidFill>
                  <a:schemeClr val="accent4"/>
                </a:solidFill>
              </a:rPr>
              <a:t>- Development-time model poisoning</a:t>
            </a:r>
            <a:r>
              <a:rPr lang="en-NL" sz="1600" baseline="30000" dirty="0" err="1">
                <a:solidFill>
                  <a:schemeClr val="accent4"/>
                </a:solidFill>
              </a:rPr>
              <a:t>(B)</a:t>
            </a:r>
            <a:br>
              <a:rPr lang="en-NL" sz="1600" baseline="30000" dirty="0" err="1">
                <a:solidFill>
                  <a:schemeClr val="accent4"/>
                </a:solidFill>
              </a:rPr>
            </a:br>
            <a:r>
              <a:rPr lang="en-NL" sz="1400" dirty="0" err="1">
                <a:solidFill>
                  <a:schemeClr val="bg1">
                    <a:lumMod val="65000"/>
                  </a:schemeClr>
                </a:solidFill>
              </a:rPr>
              <a:t>   (direct or in supply chain)</a:t>
            </a:r>
          </a:p>
        </p:txBody>
      </p:sp>
      <p:cxnSp>
        <p:nvCxnSpPr>
          <p:cNvPr id="42" name="Straight Arrow Connector 10">
            <a:extLst>
              <a:ext uri="{FF2B5EF4-FFF2-40B4-BE49-F238E27FC236}">
                <a16:creationId xmlns:a16="http://schemas.microsoft.com/office/drawing/2014/main" id="{892E84E0-8E0D-2E59-9D3F-561D9C13A2F3}"/>
              </a:ext>
            </a:extLst>
          </p:cNvPr>
          <p:cNvCxnSpPr>
            <a:cxnSpLocks/>
          </p:cNvCxnSpPr>
          <p:nvPr/>
        </p:nvCxnSpPr>
        <p:spPr>
          <a:xfrm flipH="1">
            <a:off x="6251656" y="2655910"/>
            <a:ext cx="2168035"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36A7D75-FBF9-0961-73DB-82634B38EFBD}"/>
              </a:ext>
            </a:extLst>
          </p:cNvPr>
          <p:cNvSpPr txBox="1"/>
          <p:nvPr/>
        </p:nvSpPr>
        <p:spPr>
          <a:xfrm>
            <a:off x="273665" y="2543238"/>
            <a:ext cx="1366080" cy="584775"/>
          </a:xfrm>
          <a:prstGeom prst="rect">
            <a:avLst/>
          </a:prstGeom>
          <a:noFill/>
        </p:spPr>
        <p:txBody>
          <a:bodyPr wrap="none" rtlCol="0">
            <a:spAutoFit/>
          </a:bodyPr>
          <a:lstStyle/>
          <a:p>
            <a:r>
              <a:rPr lang="en-GB" sz="1600">
                <a:solidFill>
                  <a:schemeClr val="bg1">
                    <a:lumMod val="65000"/>
                  </a:schemeClr>
                </a:solidFill>
              </a:rPr>
              <a:t>D</a:t>
            </a:r>
            <a:r>
              <a:rPr lang="en-NL" sz="1600">
                <a:solidFill>
                  <a:schemeClr val="bg1">
                    <a:lumMod val="65000"/>
                  </a:schemeClr>
                </a:solidFill>
              </a:rPr>
              <a:t>evelopment-</a:t>
            </a:r>
            <a:br>
              <a:rPr lang="en-NL" sz="1600">
                <a:solidFill>
                  <a:schemeClr val="bg1">
                    <a:lumMod val="65000"/>
                  </a:schemeClr>
                </a:solidFill>
              </a:rPr>
            </a:br>
            <a:r>
              <a:rPr lang="en-NL" sz="1600">
                <a:solidFill>
                  <a:schemeClr val="bg1">
                    <a:lumMod val="65000"/>
                  </a:schemeClr>
                </a:solidFill>
              </a:rPr>
              <a:t>time</a:t>
            </a:r>
          </a:p>
        </p:txBody>
      </p:sp>
      <p:sp>
        <p:nvSpPr>
          <p:cNvPr id="45" name="TextBox 44">
            <a:extLst>
              <a:ext uri="{FF2B5EF4-FFF2-40B4-BE49-F238E27FC236}">
                <a16:creationId xmlns:a16="http://schemas.microsoft.com/office/drawing/2014/main" id="{3E347A15-FE54-EA4F-5311-00FC7B1BFD8F}"/>
              </a:ext>
            </a:extLst>
          </p:cNvPr>
          <p:cNvSpPr txBox="1"/>
          <p:nvPr/>
        </p:nvSpPr>
        <p:spPr>
          <a:xfrm>
            <a:off x="277273" y="3156493"/>
            <a:ext cx="891270" cy="338554"/>
          </a:xfrm>
          <a:prstGeom prst="rect">
            <a:avLst/>
          </a:prstGeom>
          <a:noFill/>
        </p:spPr>
        <p:txBody>
          <a:bodyPr wrap="none" rtlCol="0">
            <a:spAutoFit/>
          </a:bodyPr>
          <a:lstStyle/>
          <a:p>
            <a:r>
              <a:rPr lang="nl-NL" sz="1600">
                <a:solidFill>
                  <a:schemeClr val="bg1">
                    <a:lumMod val="65000"/>
                  </a:schemeClr>
                </a:solidFill>
              </a:rPr>
              <a:t>Runtime</a:t>
            </a:r>
            <a:endParaRPr lang="en-NL" sz="1600">
              <a:solidFill>
                <a:schemeClr val="bg1">
                  <a:lumMod val="65000"/>
                </a:schemeClr>
              </a:solidFill>
            </a:endParaRPr>
          </a:p>
        </p:txBody>
      </p:sp>
      <p:sp>
        <p:nvSpPr>
          <p:cNvPr id="51" name="Pentagon 50">
            <a:extLst>
              <a:ext uri="{FF2B5EF4-FFF2-40B4-BE49-F238E27FC236}">
                <a16:creationId xmlns:a16="http://schemas.microsoft.com/office/drawing/2014/main" id="{693CCA72-CEEB-1609-CE7B-97AE855D5313}"/>
              </a:ext>
            </a:extLst>
          </p:cNvPr>
          <p:cNvSpPr/>
          <p:nvPr/>
        </p:nvSpPr>
        <p:spPr>
          <a:xfrm>
            <a:off x="4450213" y="1539701"/>
            <a:ext cx="427859" cy="245458"/>
          </a:xfrm>
          <a:prstGeom prst="homePlat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2" name="Pentagon 51">
            <a:extLst>
              <a:ext uri="{FF2B5EF4-FFF2-40B4-BE49-F238E27FC236}">
                <a16:creationId xmlns:a16="http://schemas.microsoft.com/office/drawing/2014/main" id="{2BBE5A32-A750-ABFC-10E7-DEBF34B5D306}"/>
              </a:ext>
            </a:extLst>
          </p:cNvPr>
          <p:cNvSpPr/>
          <p:nvPr/>
        </p:nvSpPr>
        <p:spPr>
          <a:xfrm rot="5400000">
            <a:off x="5485871" y="1947511"/>
            <a:ext cx="427859" cy="245458"/>
          </a:xfrm>
          <a:prstGeom prst="homePlat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3" name="Pentagon 52">
            <a:extLst>
              <a:ext uri="{FF2B5EF4-FFF2-40B4-BE49-F238E27FC236}">
                <a16:creationId xmlns:a16="http://schemas.microsoft.com/office/drawing/2014/main" id="{01332771-32BA-DFDE-4363-83B5C2CB5169}"/>
              </a:ext>
            </a:extLst>
          </p:cNvPr>
          <p:cNvSpPr/>
          <p:nvPr/>
        </p:nvSpPr>
        <p:spPr>
          <a:xfrm>
            <a:off x="4406508" y="4009552"/>
            <a:ext cx="427859" cy="245458"/>
          </a:xfrm>
          <a:prstGeom prst="homePlat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4" name="Pentagon 53">
            <a:extLst>
              <a:ext uri="{FF2B5EF4-FFF2-40B4-BE49-F238E27FC236}">
                <a16:creationId xmlns:a16="http://schemas.microsoft.com/office/drawing/2014/main" id="{EAC2A8AA-CF53-BECD-2ED1-75B925BB1710}"/>
              </a:ext>
            </a:extLst>
          </p:cNvPr>
          <p:cNvSpPr/>
          <p:nvPr/>
        </p:nvSpPr>
        <p:spPr>
          <a:xfrm>
            <a:off x="6468980" y="4007871"/>
            <a:ext cx="427859" cy="245458"/>
          </a:xfrm>
          <a:prstGeom prst="homePlat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Rectangle 25">
            <a:extLst>
              <a:ext uri="{FF2B5EF4-FFF2-40B4-BE49-F238E27FC236}">
                <a16:creationId xmlns:a16="http://schemas.microsoft.com/office/drawing/2014/main" id="{812EC4E5-8BD7-D4DF-C37E-D0BA2D74D8E5}"/>
              </a:ext>
            </a:extLst>
          </p:cNvPr>
          <p:cNvSpPr/>
          <p:nvPr/>
        </p:nvSpPr>
        <p:spPr>
          <a:xfrm>
            <a:off x="4887620" y="1324863"/>
            <a:ext cx="1624361" cy="70005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43"/>
            <a:endParaRPr lang="en-US" sz="1598">
              <a:solidFill>
                <a:schemeClr val="bg1">
                  <a:lumMod val="75000"/>
                </a:schemeClr>
              </a:solidFill>
              <a:latin typeface="Calibri" panose="020F0502020204030204" pitchFamily="34" charset="0"/>
              <a:ea typeface="Arial" charset="0"/>
              <a:cs typeface="Calibri" panose="020F0502020204030204" pitchFamily="34" charset="0"/>
            </a:endParaRPr>
          </a:p>
        </p:txBody>
      </p:sp>
      <p:sp>
        <p:nvSpPr>
          <p:cNvPr id="32" name="TextBox 2">
            <a:extLst>
              <a:ext uri="{FF2B5EF4-FFF2-40B4-BE49-F238E27FC236}">
                <a16:creationId xmlns:a16="http://schemas.microsoft.com/office/drawing/2014/main" id="{EB4D0A94-2BDF-7A07-3289-786C5C637C43}"/>
              </a:ext>
            </a:extLst>
          </p:cNvPr>
          <p:cNvSpPr txBox="1"/>
          <p:nvPr/>
        </p:nvSpPr>
        <p:spPr>
          <a:xfrm>
            <a:off x="4227756" y="761998"/>
            <a:ext cx="3001356" cy="420884"/>
          </a:xfrm>
          <a:prstGeom prst="rect">
            <a:avLst/>
          </a:prstGeom>
          <a:noFill/>
        </p:spPr>
        <p:txBody>
          <a:bodyPr wrap="none" lIns="90000" rtlCol="0" anchor="t">
            <a:spAutoFit/>
          </a:bodyPr>
          <a:lstStyle/>
          <a:p>
            <a:pPr algn="l">
              <a:lnSpc>
                <a:spcPct val="113000"/>
              </a:lnSpc>
            </a:pPr>
            <a:r>
              <a:rPr lang="en-NL" sz="2000" b="1" dirty="0" err="1">
                <a:solidFill>
                  <a:schemeClr val="accent4"/>
                </a:solidFill>
              </a:rPr>
              <a:t>Development-time threats</a:t>
            </a:r>
          </a:p>
        </p:txBody>
      </p:sp>
      <p:sp>
        <p:nvSpPr>
          <p:cNvPr id="34" name="TextBox 2">
            <a:extLst>
              <a:ext uri="{FF2B5EF4-FFF2-40B4-BE49-F238E27FC236}">
                <a16:creationId xmlns:a16="http://schemas.microsoft.com/office/drawing/2014/main" id="{E85AEB47-0E8D-57FB-1C8B-86A15E70495E}"/>
              </a:ext>
            </a:extLst>
          </p:cNvPr>
          <p:cNvSpPr txBox="1"/>
          <p:nvPr/>
        </p:nvSpPr>
        <p:spPr>
          <a:xfrm>
            <a:off x="4155883" y="6161587"/>
            <a:ext cx="2806109" cy="420884"/>
          </a:xfrm>
          <a:prstGeom prst="rect">
            <a:avLst/>
          </a:prstGeom>
          <a:noFill/>
        </p:spPr>
        <p:txBody>
          <a:bodyPr wrap="none" lIns="90000" rtlCol="0" anchor="t">
            <a:spAutoFit/>
          </a:bodyPr>
          <a:lstStyle/>
          <a:p>
            <a:pPr algn="l">
              <a:lnSpc>
                <a:spcPct val="113000"/>
              </a:lnSpc>
            </a:pPr>
            <a:r>
              <a:rPr lang="en-NL" sz="2000" b="1" dirty="0" err="1">
                <a:solidFill>
                  <a:srgbClr val="00B050"/>
                </a:solidFill>
              </a:rPr>
              <a:t>Runtime security threats</a:t>
            </a:r>
          </a:p>
        </p:txBody>
      </p:sp>
      <p:sp>
        <p:nvSpPr>
          <p:cNvPr id="46" name="Rectangle 45">
            <a:extLst>
              <a:ext uri="{FF2B5EF4-FFF2-40B4-BE49-F238E27FC236}">
                <a16:creationId xmlns:a16="http://schemas.microsoft.com/office/drawing/2014/main" id="{FC224348-A4DE-39AC-5ED7-9A47DED5B412}"/>
              </a:ext>
            </a:extLst>
          </p:cNvPr>
          <p:cNvSpPr/>
          <p:nvPr/>
        </p:nvSpPr>
        <p:spPr>
          <a:xfrm>
            <a:off x="1729988" y="2307915"/>
            <a:ext cx="1447928" cy="732923"/>
          </a:xfrm>
          <a:prstGeom prst="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r>
              <a:rPr lang="en-NL" sz="1200" dirty="0" err="1">
                <a:solidFill>
                  <a:schemeClr val="bg1">
                    <a:lumMod val="50000"/>
                  </a:schemeClr>
                </a:solidFill>
              </a:rPr>
              <a:t>3a.Datascience controls against poisoning, evasion and data disclosure</a:t>
            </a:r>
          </a:p>
        </p:txBody>
      </p:sp>
      <p:sp>
        <p:nvSpPr>
          <p:cNvPr id="47" name="Rectangle 46">
            <a:extLst>
              <a:ext uri="{FF2B5EF4-FFF2-40B4-BE49-F238E27FC236}">
                <a16:creationId xmlns:a16="http://schemas.microsoft.com/office/drawing/2014/main" id="{E2091521-8C47-A3DB-AAE5-F01979E8B404}"/>
              </a:ext>
            </a:extLst>
          </p:cNvPr>
          <p:cNvSpPr/>
          <p:nvPr/>
        </p:nvSpPr>
        <p:spPr>
          <a:xfrm>
            <a:off x="9664633" y="1000073"/>
            <a:ext cx="2021939" cy="418787"/>
          </a:xfrm>
          <a:prstGeom prst="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r>
              <a:rPr lang="en-NL" sz="1200" dirty="0" err="1">
                <a:solidFill>
                  <a:schemeClr val="bg1">
                    <a:lumMod val="50000"/>
                  </a:schemeClr>
                </a:solidFill>
              </a:rPr>
              <a:t>1. AI governance</a:t>
            </a:r>
          </a:p>
        </p:txBody>
      </p:sp>
      <p:sp>
        <p:nvSpPr>
          <p:cNvPr id="50" name="Rectangle 49">
            <a:extLst>
              <a:ext uri="{FF2B5EF4-FFF2-40B4-BE49-F238E27FC236}">
                <a16:creationId xmlns:a16="http://schemas.microsoft.com/office/drawing/2014/main" id="{437C04CB-2C3F-EE9C-DD59-BDE935CB9C30}"/>
              </a:ext>
            </a:extLst>
          </p:cNvPr>
          <p:cNvSpPr/>
          <p:nvPr/>
        </p:nvSpPr>
        <p:spPr>
          <a:xfrm>
            <a:off x="7511687" y="1000073"/>
            <a:ext cx="2038039" cy="435067"/>
          </a:xfrm>
          <a:prstGeom prst="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r>
              <a:rPr lang="en-NL" sz="1200" dirty="0" err="1">
                <a:solidFill>
                  <a:schemeClr val="bg1">
                    <a:lumMod val="50000"/>
                  </a:schemeClr>
                </a:solidFill>
              </a:rPr>
              <a:t>2. Model and data supply chain management</a:t>
            </a:r>
          </a:p>
        </p:txBody>
      </p:sp>
      <p:sp>
        <p:nvSpPr>
          <p:cNvPr id="55" name="Rectangle 54">
            <a:extLst>
              <a:ext uri="{FF2B5EF4-FFF2-40B4-BE49-F238E27FC236}">
                <a16:creationId xmlns:a16="http://schemas.microsoft.com/office/drawing/2014/main" id="{DFCD09B8-B10D-8D42-13FE-DD0E87DDD728}"/>
              </a:ext>
            </a:extLst>
          </p:cNvPr>
          <p:cNvSpPr/>
          <p:nvPr/>
        </p:nvSpPr>
        <p:spPr>
          <a:xfrm>
            <a:off x="7511688" y="1527987"/>
            <a:ext cx="2038039" cy="418787"/>
          </a:xfrm>
          <a:prstGeom prst="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r>
              <a:rPr lang="en-NL" sz="1200" dirty="0" err="1">
                <a:solidFill>
                  <a:schemeClr val="bg1">
                    <a:lumMod val="50000"/>
                  </a:schemeClr>
                </a:solidFill>
              </a:rPr>
              <a:t>2. Conventional development environment security</a:t>
            </a:r>
          </a:p>
        </p:txBody>
      </p:sp>
      <p:cxnSp>
        <p:nvCxnSpPr>
          <p:cNvPr id="64" name="Straight Connector 63">
            <a:extLst>
              <a:ext uri="{FF2B5EF4-FFF2-40B4-BE49-F238E27FC236}">
                <a16:creationId xmlns:a16="http://schemas.microsoft.com/office/drawing/2014/main" id="{925A2C7C-B189-76C0-46F7-029604ECF995}"/>
              </a:ext>
            </a:extLst>
          </p:cNvPr>
          <p:cNvCxnSpPr>
            <a:cxnSpLocks/>
          </p:cNvCxnSpPr>
          <p:nvPr/>
        </p:nvCxnSpPr>
        <p:spPr>
          <a:xfrm>
            <a:off x="4287594" y="836231"/>
            <a:ext cx="2817706" cy="0"/>
          </a:xfrm>
          <a:prstGeom prst="line">
            <a:avLst/>
          </a:prstGeom>
          <a:ln w="1905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F9BAF11-2A98-D376-7CB4-0CFBB25A27E5}"/>
              </a:ext>
            </a:extLst>
          </p:cNvPr>
          <p:cNvCxnSpPr>
            <a:cxnSpLocks/>
          </p:cNvCxnSpPr>
          <p:nvPr/>
        </p:nvCxnSpPr>
        <p:spPr>
          <a:xfrm>
            <a:off x="321135" y="3960458"/>
            <a:ext cx="2140516" cy="0"/>
          </a:xfrm>
          <a:prstGeom prst="line">
            <a:avLst/>
          </a:prstGeom>
          <a:ln w="1905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34A13C3-1427-13FF-DF48-4882BE0ADC2B}"/>
              </a:ext>
            </a:extLst>
          </p:cNvPr>
          <p:cNvCxnSpPr>
            <a:cxnSpLocks/>
          </p:cNvCxnSpPr>
          <p:nvPr/>
        </p:nvCxnSpPr>
        <p:spPr>
          <a:xfrm>
            <a:off x="4287594" y="6227144"/>
            <a:ext cx="2609245" cy="0"/>
          </a:xfrm>
          <a:prstGeom prst="line">
            <a:avLst/>
          </a:prstGeom>
          <a:ln w="19050">
            <a:solidFill>
              <a:srgbClr val="00B050"/>
            </a:solidFill>
            <a:prstDash val="solid"/>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F90B4211-0F34-D702-D319-3FFE5C56E598}"/>
              </a:ext>
            </a:extLst>
          </p:cNvPr>
          <p:cNvSpPr/>
          <p:nvPr/>
        </p:nvSpPr>
        <p:spPr>
          <a:xfrm>
            <a:off x="9882466" y="6450008"/>
            <a:ext cx="199228" cy="212093"/>
          </a:xfrm>
          <a:prstGeom prst="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NL" sz="1200" dirty="0" err="1">
              <a:solidFill>
                <a:schemeClr val="bg1"/>
              </a:solidFill>
            </a:endParaRPr>
          </a:p>
        </p:txBody>
      </p:sp>
      <p:sp>
        <p:nvSpPr>
          <p:cNvPr id="71" name="TextBox 30">
            <a:extLst>
              <a:ext uri="{FF2B5EF4-FFF2-40B4-BE49-F238E27FC236}">
                <a16:creationId xmlns:a16="http://schemas.microsoft.com/office/drawing/2014/main" id="{15D658A4-2CA8-8AE3-B7FC-88BD9A198637}"/>
              </a:ext>
            </a:extLst>
          </p:cNvPr>
          <p:cNvSpPr txBox="1"/>
          <p:nvPr/>
        </p:nvSpPr>
        <p:spPr>
          <a:xfrm>
            <a:off x="10055184" y="6384351"/>
            <a:ext cx="1301062" cy="307777"/>
          </a:xfrm>
          <a:prstGeom prst="rect">
            <a:avLst/>
          </a:prstGeom>
          <a:noFill/>
        </p:spPr>
        <p:txBody>
          <a:bodyPr wrap="none" rtlCol="0">
            <a:spAutoFit/>
          </a:bodyPr>
          <a:lstStyle/>
          <a:p>
            <a:pPr>
              <a:spcAft>
                <a:spcPts val="600"/>
              </a:spcAft>
            </a:pPr>
            <a:r>
              <a:rPr lang="en-NL" sz="1400">
                <a:solidFill>
                  <a:schemeClr val="bg1">
                    <a:lumMod val="65000"/>
                  </a:schemeClr>
                </a:solidFill>
              </a:rPr>
              <a:t>= control group</a:t>
            </a:r>
            <a:endParaRPr lang="en-NL" sz="1600">
              <a:solidFill>
                <a:schemeClr val="bg1">
                  <a:lumMod val="65000"/>
                </a:schemeClr>
              </a:solidFill>
            </a:endParaRPr>
          </a:p>
        </p:txBody>
      </p:sp>
      <p:cxnSp>
        <p:nvCxnSpPr>
          <p:cNvPr id="73" name="Straight Arrow Connector 72">
            <a:extLst>
              <a:ext uri="{FF2B5EF4-FFF2-40B4-BE49-F238E27FC236}">
                <a16:creationId xmlns:a16="http://schemas.microsoft.com/office/drawing/2014/main" id="{F2F9B4BC-FB51-22E8-C8B7-741A8194B3E6}"/>
              </a:ext>
            </a:extLst>
          </p:cNvPr>
          <p:cNvCxnSpPr>
            <a:cxnSpLocks/>
          </p:cNvCxnSpPr>
          <p:nvPr/>
        </p:nvCxnSpPr>
        <p:spPr>
          <a:xfrm>
            <a:off x="9887382" y="6273338"/>
            <a:ext cx="167802"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30">
            <a:extLst>
              <a:ext uri="{FF2B5EF4-FFF2-40B4-BE49-F238E27FC236}">
                <a16:creationId xmlns:a16="http://schemas.microsoft.com/office/drawing/2014/main" id="{F26A250B-DE70-FFEC-05CC-08216E237570}"/>
              </a:ext>
            </a:extLst>
          </p:cNvPr>
          <p:cNvSpPr txBox="1"/>
          <p:nvPr/>
        </p:nvSpPr>
        <p:spPr>
          <a:xfrm>
            <a:off x="10068439" y="6125412"/>
            <a:ext cx="774123" cy="307777"/>
          </a:xfrm>
          <a:prstGeom prst="rect">
            <a:avLst/>
          </a:prstGeom>
          <a:noFill/>
        </p:spPr>
        <p:txBody>
          <a:bodyPr wrap="none" rtlCol="0">
            <a:spAutoFit/>
          </a:bodyPr>
          <a:lstStyle/>
          <a:p>
            <a:pPr>
              <a:spcAft>
                <a:spcPts val="600"/>
              </a:spcAft>
            </a:pPr>
            <a:r>
              <a:rPr lang="en-NL" sz="1400">
                <a:solidFill>
                  <a:schemeClr val="bg1">
                    <a:lumMod val="65000"/>
                  </a:schemeClr>
                </a:solidFill>
              </a:rPr>
              <a:t>= threat</a:t>
            </a:r>
            <a:endParaRPr lang="en-NL" sz="1600">
              <a:solidFill>
                <a:schemeClr val="bg1">
                  <a:lumMod val="65000"/>
                </a:schemeClr>
              </a:solidFill>
            </a:endParaRPr>
          </a:p>
        </p:txBody>
      </p:sp>
      <p:sp>
        <p:nvSpPr>
          <p:cNvPr id="25" name="Can 24">
            <a:extLst>
              <a:ext uri="{FF2B5EF4-FFF2-40B4-BE49-F238E27FC236}">
                <a16:creationId xmlns:a16="http://schemas.microsoft.com/office/drawing/2014/main" id="{90B1F3A8-04CB-2C38-95FC-67662208706A}"/>
              </a:ext>
            </a:extLst>
          </p:cNvPr>
          <p:cNvSpPr/>
          <p:nvPr/>
        </p:nvSpPr>
        <p:spPr>
          <a:xfrm>
            <a:off x="5111295" y="2270589"/>
            <a:ext cx="1177010" cy="1605804"/>
          </a:xfrm>
          <a:prstGeom prst="can">
            <a:avLst/>
          </a:prstGeom>
          <a:solidFill>
            <a:srgbClr val="5A8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43"/>
            <a:endParaRPr lang="en-US" sz="1599">
              <a:solidFill>
                <a:srgbClr val="FFFFFF"/>
              </a:solidFill>
              <a:latin typeface="Calibri" panose="020F0502020204030204" pitchFamily="34" charset="0"/>
              <a:cs typeface="Calibri" panose="020F0502020204030204" pitchFamily="34" charset="0"/>
            </a:endParaRPr>
          </a:p>
        </p:txBody>
      </p:sp>
      <p:sp>
        <p:nvSpPr>
          <p:cNvPr id="37" name="TextBox 36">
            <a:extLst>
              <a:ext uri="{FF2B5EF4-FFF2-40B4-BE49-F238E27FC236}">
                <a16:creationId xmlns:a16="http://schemas.microsoft.com/office/drawing/2014/main" id="{BA88B96A-1DF5-9004-584F-1365011FA36F}"/>
              </a:ext>
            </a:extLst>
          </p:cNvPr>
          <p:cNvSpPr txBox="1"/>
          <p:nvPr/>
        </p:nvSpPr>
        <p:spPr>
          <a:xfrm>
            <a:off x="5337361" y="2877154"/>
            <a:ext cx="724878" cy="584775"/>
          </a:xfrm>
          <a:prstGeom prst="rect">
            <a:avLst/>
          </a:prstGeom>
          <a:noFill/>
        </p:spPr>
        <p:txBody>
          <a:bodyPr wrap="none" rtlCol="0">
            <a:spAutoFit/>
          </a:bodyPr>
          <a:lstStyle/>
          <a:p>
            <a:pPr algn="ctr"/>
            <a:r>
              <a:rPr lang="en-NL" sz="1600">
                <a:solidFill>
                  <a:schemeClr val="bg1"/>
                </a:solidFill>
              </a:rPr>
              <a:t>AI</a:t>
            </a:r>
          </a:p>
          <a:p>
            <a:r>
              <a:rPr lang="en-NL" sz="1600">
                <a:solidFill>
                  <a:schemeClr val="bg1"/>
                </a:solidFill>
              </a:rPr>
              <a:t>Model</a:t>
            </a:r>
          </a:p>
        </p:txBody>
      </p:sp>
      <p:sp>
        <p:nvSpPr>
          <p:cNvPr id="31" name="TextBox 30">
            <a:extLst>
              <a:ext uri="{FF2B5EF4-FFF2-40B4-BE49-F238E27FC236}">
                <a16:creationId xmlns:a16="http://schemas.microsoft.com/office/drawing/2014/main" id="{E1431F1A-D1C5-D9DA-D685-46F895F96A55}"/>
              </a:ext>
            </a:extLst>
          </p:cNvPr>
          <p:cNvSpPr txBox="1"/>
          <p:nvPr/>
        </p:nvSpPr>
        <p:spPr>
          <a:xfrm>
            <a:off x="3110446" y="1463284"/>
            <a:ext cx="1253505" cy="355225"/>
          </a:xfrm>
          <a:prstGeom prst="rect">
            <a:avLst/>
          </a:prstGeom>
          <a:noFill/>
        </p:spPr>
        <p:txBody>
          <a:bodyPr wrap="none" lIns="90000" rtlCol="0" anchor="t">
            <a:spAutoFit/>
          </a:bodyPr>
          <a:lstStyle/>
          <a:p>
            <a:pPr algn="l">
              <a:lnSpc>
                <a:spcPct val="113000"/>
              </a:lnSpc>
            </a:pPr>
            <a:r>
              <a:rPr lang="en-NL" sz="1600" dirty="0" err="1">
                <a:solidFill>
                  <a:schemeClr val="bg1"/>
                </a:solidFill>
              </a:rPr>
              <a:t>Training data</a:t>
            </a:r>
          </a:p>
        </p:txBody>
      </p:sp>
      <p:sp>
        <p:nvSpPr>
          <p:cNvPr id="35" name="TextBox 34">
            <a:extLst>
              <a:ext uri="{FF2B5EF4-FFF2-40B4-BE49-F238E27FC236}">
                <a16:creationId xmlns:a16="http://schemas.microsoft.com/office/drawing/2014/main" id="{8717BBB0-666B-53AB-81FE-0164DF8AE148}"/>
              </a:ext>
            </a:extLst>
          </p:cNvPr>
          <p:cNvSpPr txBox="1"/>
          <p:nvPr/>
        </p:nvSpPr>
        <p:spPr>
          <a:xfrm>
            <a:off x="4896391" y="1476656"/>
            <a:ext cx="1629121" cy="522900"/>
          </a:xfrm>
          <a:prstGeom prst="rect">
            <a:avLst/>
          </a:prstGeom>
          <a:noFill/>
        </p:spPr>
        <p:txBody>
          <a:bodyPr wrap="none" lIns="90000" rtlCol="0" anchor="t">
            <a:spAutoFit/>
          </a:bodyPr>
          <a:lstStyle/>
          <a:p>
            <a:pPr algn="ctr"/>
            <a:r>
              <a:rPr lang="en-US" sz="1598">
                <a:solidFill>
                  <a:srgbClr val="FFFFFF"/>
                </a:solidFill>
                <a:latin typeface="Calibri" panose="020F0502020204030204" pitchFamily="34" charset="0"/>
                <a:ea typeface="Arial" charset="0"/>
                <a:cs typeface="Calibri" panose="020F0502020204030204" pitchFamily="34" charset="0"/>
              </a:rPr>
              <a:t>Machine learning</a:t>
            </a:r>
            <a:br>
              <a:rPr lang="en-US" sz="1598">
                <a:solidFill>
                  <a:srgbClr val="FFFFFF"/>
                </a:solidFill>
                <a:latin typeface="Calibri" panose="020F0502020204030204" pitchFamily="34" charset="0"/>
                <a:ea typeface="Arial" charset="0"/>
                <a:cs typeface="Calibri" panose="020F0502020204030204" pitchFamily="34" charset="0"/>
              </a:rPr>
            </a:br>
            <a:r>
              <a:rPr lang="en-US" sz="1200">
                <a:solidFill>
                  <a:schemeClr val="bg1">
                    <a:lumMod val="75000"/>
                  </a:schemeClr>
                </a:solidFill>
                <a:latin typeface="Calibri" panose="020F0502020204030204" pitchFamily="34" charset="0"/>
                <a:ea typeface="Arial" charset="0"/>
                <a:cs typeface="Calibri" panose="020F0502020204030204" pitchFamily="34" charset="0"/>
              </a:rPr>
              <a:t>(optional)</a:t>
            </a:r>
            <a:endParaRPr lang="en-US" sz="1598">
              <a:solidFill>
                <a:schemeClr val="bg1">
                  <a:lumMod val="75000"/>
                </a:schemeClr>
              </a:solidFill>
              <a:latin typeface="Calibri" panose="020F0502020204030204" pitchFamily="34" charset="0"/>
              <a:ea typeface="Arial" charset="0"/>
              <a:cs typeface="Calibri" panose="020F0502020204030204" pitchFamily="34" charset="0"/>
            </a:endParaRPr>
          </a:p>
        </p:txBody>
      </p:sp>
      <p:sp>
        <p:nvSpPr>
          <p:cNvPr id="2" name="TextBox 1">
            <a:extLst>
              <a:ext uri="{FF2B5EF4-FFF2-40B4-BE49-F238E27FC236}">
                <a16:creationId xmlns:a16="http://schemas.microsoft.com/office/drawing/2014/main" id="{6D8C9B22-9D64-C1CE-28B0-3F1BA57A9E17}"/>
              </a:ext>
            </a:extLst>
          </p:cNvPr>
          <p:cNvSpPr txBox="1"/>
          <p:nvPr/>
        </p:nvSpPr>
        <p:spPr>
          <a:xfrm>
            <a:off x="239277" y="6588808"/>
            <a:ext cx="7494322" cy="289438"/>
          </a:xfrm>
          <a:prstGeom prst="rect">
            <a:avLst/>
          </a:prstGeom>
          <a:noFill/>
        </p:spPr>
        <p:txBody>
          <a:bodyPr wrap="square" lIns="90000" rtlCol="0" anchor="t">
            <a:spAutoFit/>
          </a:bodyPr>
          <a:lstStyle/>
          <a:p>
            <a:pPr algn="l">
              <a:lnSpc>
                <a:spcPct val="113000"/>
              </a:lnSpc>
            </a:pPr>
            <a:r>
              <a:rPr lang="en-NL" sz="1200" dirty="0" err="1">
                <a:solidFill>
                  <a:schemeClr val="bg1">
                    <a:lumMod val="75000"/>
                  </a:schemeClr>
                </a:solidFill>
              </a:rPr>
              <a:t>//Source: AI threat model by Software Improvement Group, donated to AI Exchange, free of copyright and attribution</a:t>
            </a:r>
          </a:p>
        </p:txBody>
      </p:sp>
      <p:sp>
        <p:nvSpPr>
          <p:cNvPr id="4" name="Title 6">
            <a:extLst>
              <a:ext uri="{FF2B5EF4-FFF2-40B4-BE49-F238E27FC236}">
                <a16:creationId xmlns:a16="http://schemas.microsoft.com/office/drawing/2014/main" id="{C9B8AB2B-57EB-CF21-B5FB-9D3F597AB42D}"/>
              </a:ext>
            </a:extLst>
          </p:cNvPr>
          <p:cNvSpPr>
            <a:spLocks noGrp="1"/>
          </p:cNvSpPr>
          <p:nvPr>
            <p:ph type="title"/>
          </p:nvPr>
        </p:nvSpPr>
        <p:spPr>
          <a:xfrm>
            <a:off x="1935667" y="277522"/>
            <a:ext cx="9810000" cy="282819"/>
          </a:xfrm>
        </p:spPr>
        <p:txBody>
          <a:bodyPr/>
          <a:lstStyle/>
          <a:p>
            <a:r>
              <a:rPr lang="en-NL"/>
              <a:t>Step 4: Protect AI with development-time controls</a:t>
            </a:r>
            <a:endParaRPr lang="en-NL" b="0"/>
          </a:p>
        </p:txBody>
      </p:sp>
      <p:sp>
        <p:nvSpPr>
          <p:cNvPr id="17" name="TextBox 16">
            <a:extLst>
              <a:ext uri="{FF2B5EF4-FFF2-40B4-BE49-F238E27FC236}">
                <a16:creationId xmlns:a16="http://schemas.microsoft.com/office/drawing/2014/main" id="{1987457C-4ACE-366E-E097-5A4D8FBF4C6A}"/>
              </a:ext>
            </a:extLst>
          </p:cNvPr>
          <p:cNvSpPr txBox="1"/>
          <p:nvPr/>
        </p:nvSpPr>
        <p:spPr>
          <a:xfrm>
            <a:off x="2552021" y="3557343"/>
            <a:ext cx="5348766" cy="2024529"/>
          </a:xfrm>
          <a:prstGeom prst="rect">
            <a:avLst/>
          </a:prstGeom>
          <a:solidFill>
            <a:srgbClr val="FFD679"/>
          </a:solidFill>
        </p:spPr>
        <p:txBody>
          <a:bodyPr wrap="square" lIns="90000" rtlCol="0" anchor="t">
            <a:spAutoFit/>
          </a:bodyPr>
          <a:lstStyle>
            <a:defPPr>
              <a:defRPr lang="en-US"/>
            </a:defPPr>
            <a:lvl1pPr>
              <a:lnSpc>
                <a:spcPct val="113000"/>
              </a:lnSpc>
              <a:defRPr sz="1600">
                <a:solidFill>
                  <a:schemeClr val="tx2"/>
                </a:solidFill>
              </a:defRPr>
            </a:lvl1pPr>
          </a:lstStyle>
          <a:p>
            <a:r>
              <a:rPr lang="nl-NL" b="1" dirty="0" err="1"/>
              <a:t>Development-time data science model attack prevention:</a:t>
            </a:r>
          </a:p>
          <a:p>
            <a:pPr marL="285750" indent="-285750">
              <a:buFont typeface="Arial" panose="020B0604020202020204" pitchFamily="34" charset="0"/>
              <a:buChar char="•"/>
            </a:pPr>
            <a:r>
              <a:rPr lang="nl-NL" dirty="0" err="1"/>
              <a:t>Federative learning</a:t>
            </a:r>
          </a:p>
          <a:p>
            <a:pPr marL="285750" indent="-285750">
              <a:buFont typeface="Arial" panose="020B0604020202020204" pitchFamily="34" charset="0"/>
              <a:buChar char="•"/>
            </a:pPr>
            <a:r>
              <a:rPr lang="nl-NL" dirty="0" err="1"/>
              <a:t>Ensemble models</a:t>
            </a:r>
          </a:p>
          <a:p>
            <a:pPr marL="285750" indent="-285750">
              <a:buFont typeface="Arial" panose="020B0604020202020204" pitchFamily="34" charset="0"/>
              <a:buChar char="•"/>
            </a:pPr>
            <a:r>
              <a:rPr lang="nl-NL" dirty="0" err="1"/>
              <a:t>Train data augmentation</a:t>
            </a:r>
          </a:p>
          <a:p>
            <a:pPr marL="285750" indent="-285750">
              <a:buFont typeface="Arial" panose="020B0604020202020204" pitchFamily="34" charset="0"/>
              <a:buChar char="•"/>
            </a:pPr>
            <a:r>
              <a:rPr lang="nl-NL" dirty="0" err="1"/>
              <a:t>Train data distortion</a:t>
            </a:r>
          </a:p>
          <a:p>
            <a:pPr marL="285750" indent="-285750">
              <a:buFont typeface="Arial" panose="020B0604020202020204" pitchFamily="34" charset="0"/>
              <a:buChar char="•"/>
            </a:pPr>
            <a:r>
              <a:rPr lang="nl-NL" dirty="0" err="1"/>
              <a:t>Robust model design</a:t>
            </a:r>
          </a:p>
          <a:p>
            <a:pPr marL="285750" indent="-285750">
              <a:buFont typeface="Arial" panose="020B0604020202020204" pitchFamily="34" charset="0"/>
              <a:buChar char="•"/>
            </a:pPr>
            <a:r>
              <a:rPr lang="nl-NL" dirty="0" err="1"/>
              <a:t>Data quality control</a:t>
            </a:r>
            <a:endParaRPr lang="en-NL" dirty="0" err="1"/>
          </a:p>
        </p:txBody>
      </p:sp>
      <p:sp>
        <p:nvSpPr>
          <p:cNvPr id="29" name="TextBox 28">
            <a:extLst>
              <a:ext uri="{FF2B5EF4-FFF2-40B4-BE49-F238E27FC236}">
                <a16:creationId xmlns:a16="http://schemas.microsoft.com/office/drawing/2014/main" id="{AA0EEB6A-62EF-A31E-10AF-2AE9166E81A2}"/>
              </a:ext>
            </a:extLst>
          </p:cNvPr>
          <p:cNvSpPr txBox="1"/>
          <p:nvPr/>
        </p:nvSpPr>
        <p:spPr>
          <a:xfrm>
            <a:off x="5245063" y="3835560"/>
            <a:ext cx="2521994" cy="1746312"/>
          </a:xfrm>
          <a:prstGeom prst="rect">
            <a:avLst/>
          </a:prstGeom>
          <a:noFill/>
        </p:spPr>
        <p:txBody>
          <a:bodyPr wrap="none" lIns="90000" rtlCol="0" anchor="t">
            <a:spAutoFit/>
          </a:bodyPr>
          <a:lstStyle>
            <a:defPPr>
              <a:defRPr lang="en-US"/>
            </a:defPPr>
            <a:lvl1pPr>
              <a:lnSpc>
                <a:spcPct val="113000"/>
              </a:lnSpc>
              <a:defRPr sz="1600">
                <a:solidFill>
                  <a:schemeClr val="tx2"/>
                </a:solidFill>
              </a:defRPr>
            </a:lvl1pPr>
          </a:lstStyle>
          <a:p>
            <a:pPr marL="285750" indent="-285750">
              <a:buFont typeface="Arial" panose="020B0604020202020204" pitchFamily="34" charset="0"/>
              <a:buChar char="•"/>
            </a:pPr>
            <a:r>
              <a:rPr lang="nl-NL" dirty="0" err="1"/>
              <a:t>Obfuscate train data</a:t>
            </a:r>
          </a:p>
          <a:p>
            <a:pPr marL="285750" indent="-285750">
              <a:buFont typeface="Arial" panose="020B0604020202020204" pitchFamily="34" charset="0"/>
              <a:buChar char="•"/>
            </a:pPr>
            <a:r>
              <a:rPr lang="nl-NL" dirty="0" err="1"/>
              <a:t>Model testing</a:t>
            </a:r>
          </a:p>
          <a:p>
            <a:pPr marL="285750" indent="-285750">
              <a:buFont typeface="Arial" panose="020B0604020202020204" pitchFamily="34" charset="0"/>
              <a:buChar char="•"/>
            </a:pPr>
            <a:r>
              <a:rPr lang="nl-NL" dirty="0" err="1"/>
              <a:t>Adversarial distillation</a:t>
            </a:r>
          </a:p>
          <a:p>
            <a:pPr marL="285750" indent="-285750">
              <a:buFont typeface="Arial" panose="020B0604020202020204" pitchFamily="34" charset="0"/>
              <a:buChar char="•"/>
            </a:pPr>
            <a:r>
              <a:rPr lang="nl-NL" dirty="0" err="1"/>
              <a:t>Filter sensitive train data</a:t>
            </a:r>
          </a:p>
          <a:p>
            <a:pPr marL="285750" indent="-285750">
              <a:buFont typeface="Arial" panose="020B0604020202020204" pitchFamily="34" charset="0"/>
              <a:buChar char="•"/>
            </a:pPr>
            <a:r>
              <a:rPr lang="nl-NL" dirty="0" err="1"/>
              <a:t>Add train noise</a:t>
            </a:r>
          </a:p>
          <a:p>
            <a:pPr marL="285750" indent="-285750">
              <a:buFont typeface="Arial" panose="020B0604020202020204" pitchFamily="34" charset="0"/>
              <a:buChar char="•"/>
            </a:pPr>
            <a:r>
              <a:rPr lang="nl-NL" dirty="0" err="1"/>
              <a:t>Model size minimization</a:t>
            </a:r>
            <a:endParaRPr lang="en-NL" dirty="0" err="1"/>
          </a:p>
        </p:txBody>
      </p:sp>
      <p:cxnSp>
        <p:nvCxnSpPr>
          <p:cNvPr id="36" name="Straight Connector 35">
            <a:extLst>
              <a:ext uri="{FF2B5EF4-FFF2-40B4-BE49-F238E27FC236}">
                <a16:creationId xmlns:a16="http://schemas.microsoft.com/office/drawing/2014/main" id="{63637F54-007E-94AE-589E-403BB5E4F866}"/>
              </a:ext>
            </a:extLst>
          </p:cNvPr>
          <p:cNvCxnSpPr/>
          <p:nvPr/>
        </p:nvCxnSpPr>
        <p:spPr>
          <a:xfrm>
            <a:off x="1729988" y="2322570"/>
            <a:ext cx="822033" cy="1234773"/>
          </a:xfrm>
          <a:prstGeom prst="line">
            <a:avLst/>
          </a:prstGeom>
          <a:ln w="38100">
            <a:solidFill>
              <a:srgbClr val="B3BECD"/>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E49D623-BC73-76B1-02E0-831D41156E87}"/>
              </a:ext>
            </a:extLst>
          </p:cNvPr>
          <p:cNvCxnSpPr>
            <a:cxnSpLocks/>
          </p:cNvCxnSpPr>
          <p:nvPr/>
        </p:nvCxnSpPr>
        <p:spPr>
          <a:xfrm>
            <a:off x="3177916" y="2322570"/>
            <a:ext cx="4722871" cy="1200987"/>
          </a:xfrm>
          <a:prstGeom prst="line">
            <a:avLst/>
          </a:prstGeom>
          <a:ln w="38100">
            <a:solidFill>
              <a:srgbClr val="B3BECD"/>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6787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9" grpId="0" animBg="1"/>
      <p:bldP spid="20" grpId="0" animBg="1"/>
      <p:bldP spid="27" grpId="0" animBg="1"/>
      <p:bldP spid="26" grpId="0" animBg="1"/>
      <p:bldP spid="25" grpId="0" animBg="1"/>
      <p:bldP spid="17" grpId="0" animBg="1"/>
      <p:bldP spid="2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86F73-0441-4EE4-E12D-56716F2E1F0B}"/>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413F98A8-CF87-6629-59F4-ED47D2003A91}"/>
              </a:ext>
            </a:extLst>
          </p:cNvPr>
          <p:cNvSpPr/>
          <p:nvPr/>
        </p:nvSpPr>
        <p:spPr>
          <a:xfrm>
            <a:off x="115911" y="-9052"/>
            <a:ext cx="12192000" cy="68926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r>
              <a:rPr lang="en-NL" sz="1600" dirty="0" err="1">
                <a:solidFill>
                  <a:schemeClr val="bg1"/>
                </a:solidFill>
              </a:rPr>
              <a:t>Trao</a:t>
            </a:r>
          </a:p>
        </p:txBody>
      </p:sp>
      <p:sp>
        <p:nvSpPr>
          <p:cNvPr id="24" name="Rectangle 23">
            <a:extLst>
              <a:ext uri="{FF2B5EF4-FFF2-40B4-BE49-F238E27FC236}">
                <a16:creationId xmlns:a16="http://schemas.microsoft.com/office/drawing/2014/main" id="{87AEA2B2-885B-17A3-9685-ED2D782A26C2}"/>
              </a:ext>
            </a:extLst>
          </p:cNvPr>
          <p:cNvSpPr/>
          <p:nvPr/>
        </p:nvSpPr>
        <p:spPr>
          <a:xfrm>
            <a:off x="4121543" y="3804786"/>
            <a:ext cx="3041813" cy="669224"/>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43"/>
            <a:r>
              <a:rPr lang="en-US" sz="1598">
                <a:solidFill>
                  <a:srgbClr val="FFFFFF"/>
                </a:solidFill>
                <a:latin typeface="Calibri" panose="020F0502020204030204" pitchFamily="34" charset="0"/>
                <a:ea typeface="Arial" charset="0"/>
                <a:cs typeface="Calibri" panose="020F0502020204030204" pitchFamily="34" charset="0"/>
              </a:rPr>
              <a:t>Application &amp;</a:t>
            </a:r>
            <a:br>
              <a:rPr lang="en-US" sz="1598">
                <a:solidFill>
                  <a:srgbClr val="FFFFFF"/>
                </a:solidFill>
                <a:latin typeface="Calibri" panose="020F0502020204030204" pitchFamily="34" charset="0"/>
                <a:ea typeface="Arial" charset="0"/>
                <a:cs typeface="Calibri" panose="020F0502020204030204" pitchFamily="34" charset="0"/>
              </a:rPr>
            </a:br>
            <a:r>
              <a:rPr lang="en-US" sz="1598">
                <a:solidFill>
                  <a:srgbClr val="FFFFFF"/>
                </a:solidFill>
                <a:latin typeface="Calibri" panose="020F0502020204030204" pitchFamily="34" charset="0"/>
                <a:ea typeface="Arial" charset="0"/>
                <a:cs typeface="Calibri" panose="020F0502020204030204" pitchFamily="34" charset="0"/>
              </a:rPr>
              <a:t>infrastructure</a:t>
            </a:r>
          </a:p>
        </p:txBody>
      </p:sp>
      <p:cxnSp>
        <p:nvCxnSpPr>
          <p:cNvPr id="41" name="Straight Arrow Connector 9">
            <a:extLst>
              <a:ext uri="{FF2B5EF4-FFF2-40B4-BE49-F238E27FC236}">
                <a16:creationId xmlns:a16="http://schemas.microsoft.com/office/drawing/2014/main" id="{CA26D089-6DFD-460E-1114-37C813D87BA3}"/>
              </a:ext>
            </a:extLst>
          </p:cNvPr>
          <p:cNvCxnSpPr>
            <a:cxnSpLocks/>
          </p:cNvCxnSpPr>
          <p:nvPr/>
        </p:nvCxnSpPr>
        <p:spPr>
          <a:xfrm>
            <a:off x="6096000" y="2322570"/>
            <a:ext cx="2323691"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2">
            <a:extLst>
              <a:ext uri="{FF2B5EF4-FFF2-40B4-BE49-F238E27FC236}">
                <a16:creationId xmlns:a16="http://schemas.microsoft.com/office/drawing/2014/main" id="{EB208750-F537-E4FD-AFF3-D32B84596E5C}"/>
              </a:ext>
            </a:extLst>
          </p:cNvPr>
          <p:cNvSpPr txBox="1"/>
          <p:nvPr/>
        </p:nvSpPr>
        <p:spPr>
          <a:xfrm>
            <a:off x="255259" y="3892215"/>
            <a:ext cx="2406898" cy="2372316"/>
          </a:xfrm>
          <a:prstGeom prst="rect">
            <a:avLst/>
          </a:prstGeom>
          <a:noFill/>
        </p:spPr>
        <p:txBody>
          <a:bodyPr wrap="none" lIns="90000" rtlCol="0" anchor="t">
            <a:spAutoFit/>
          </a:bodyPr>
          <a:lstStyle/>
          <a:p>
            <a:pPr algn="l">
              <a:lnSpc>
                <a:spcPct val="113000"/>
              </a:lnSpc>
            </a:pPr>
            <a:r>
              <a:rPr lang="en-NL" sz="2000" b="1" dirty="0" err="1">
                <a:solidFill>
                  <a:schemeClr val="bg2">
                    <a:lumMod val="50000"/>
                  </a:schemeClr>
                </a:solidFill>
              </a:rPr>
              <a:t>Threats through use:</a:t>
            </a:r>
          </a:p>
          <a:p>
            <a:pPr algn="l">
              <a:lnSpc>
                <a:spcPct val="113000"/>
              </a:lnSpc>
            </a:pPr>
            <a:r>
              <a:rPr lang="en-NL" sz="1600" dirty="0" err="1">
                <a:solidFill>
                  <a:schemeClr val="bg2">
                    <a:lumMod val="50000"/>
                  </a:schemeClr>
                </a:solidFill>
              </a:rPr>
              <a:t>- Evasion</a:t>
            </a:r>
            <a:r>
              <a:rPr lang="en-NL" sz="1600" baseline="30000" dirty="0" err="1">
                <a:solidFill>
                  <a:schemeClr val="bg2">
                    <a:lumMod val="50000"/>
                  </a:schemeClr>
                </a:solidFill>
              </a:rPr>
              <a:t>(B)</a:t>
            </a:r>
          </a:p>
          <a:p>
            <a:pPr>
              <a:lnSpc>
                <a:spcPct val="113000"/>
              </a:lnSpc>
            </a:pPr>
            <a:r>
              <a:rPr lang="en-NL" sz="1600" dirty="0" err="1">
                <a:solidFill>
                  <a:schemeClr val="bg2">
                    <a:lumMod val="50000"/>
                  </a:schemeClr>
                </a:solidFill>
              </a:rPr>
              <a:t>- Model theft</a:t>
            </a:r>
            <a:r>
              <a:rPr lang="en-NL" sz="1600" baseline="30000" dirty="0" err="1">
                <a:solidFill>
                  <a:schemeClr val="bg2">
                    <a:lumMod val="50000"/>
                  </a:schemeClr>
                </a:solidFill>
              </a:rPr>
              <a:t>(P)</a:t>
            </a:r>
          </a:p>
          <a:p>
            <a:pPr algn="l">
              <a:lnSpc>
                <a:spcPct val="113000"/>
              </a:lnSpc>
            </a:pPr>
            <a:r>
              <a:rPr lang="en-NL" sz="1600" dirty="0" err="1">
                <a:solidFill>
                  <a:schemeClr val="bg2">
                    <a:lumMod val="50000"/>
                  </a:schemeClr>
                </a:solidFill>
              </a:rPr>
              <a:t>- Model inversion</a:t>
            </a:r>
            <a:r>
              <a:rPr lang="en-NL" sz="1600" baseline="30000" dirty="0" err="1">
                <a:solidFill>
                  <a:schemeClr val="bg2">
                    <a:lumMod val="50000"/>
                  </a:schemeClr>
                </a:solidFill>
              </a:rPr>
              <a:t> (T)</a:t>
            </a:r>
          </a:p>
          <a:p>
            <a:pPr algn="l">
              <a:lnSpc>
                <a:spcPct val="113000"/>
              </a:lnSpc>
            </a:pPr>
            <a:r>
              <a:rPr lang="en-NL" sz="1600" dirty="0" err="1">
                <a:solidFill>
                  <a:schemeClr val="bg2">
                    <a:lumMod val="50000"/>
                  </a:schemeClr>
                </a:solidFill>
              </a:rPr>
              <a:t>- Data disclosure</a:t>
            </a:r>
            <a:r>
              <a:rPr lang="en-NL" sz="1600" baseline="30000" dirty="0" err="1">
                <a:solidFill>
                  <a:schemeClr val="bg2">
                    <a:lumMod val="50000"/>
                  </a:schemeClr>
                </a:solidFill>
              </a:rPr>
              <a:t>(T)</a:t>
            </a:r>
          </a:p>
          <a:p>
            <a:pPr>
              <a:lnSpc>
                <a:spcPct val="113000"/>
              </a:lnSpc>
            </a:pPr>
            <a:r>
              <a:rPr lang="en-NL" sz="1600" dirty="0" err="1">
                <a:solidFill>
                  <a:schemeClr val="bg2">
                    <a:lumMod val="50000"/>
                  </a:schemeClr>
                </a:solidFill>
              </a:rPr>
              <a:t>- Membership inference</a:t>
            </a:r>
            <a:r>
              <a:rPr lang="en-NL" sz="1600" baseline="30000" dirty="0" err="1">
                <a:solidFill>
                  <a:schemeClr val="bg2">
                    <a:lumMod val="50000"/>
                  </a:schemeClr>
                </a:solidFill>
              </a:rPr>
              <a:t>(T)</a:t>
            </a:r>
          </a:p>
          <a:p>
            <a:pPr algn="l">
              <a:lnSpc>
                <a:spcPct val="113000"/>
              </a:lnSpc>
            </a:pPr>
            <a:r>
              <a:rPr lang="en-NL" sz="1600" dirty="0" err="1">
                <a:solidFill>
                  <a:schemeClr val="bg2">
                    <a:lumMod val="50000"/>
                  </a:schemeClr>
                </a:solidFill>
              </a:rPr>
              <a:t>- Denial of model service</a:t>
            </a:r>
            <a:r>
              <a:rPr lang="en-NL" sz="1600" baseline="30000" dirty="0" err="1">
                <a:solidFill>
                  <a:schemeClr val="bg2">
                    <a:lumMod val="50000"/>
                  </a:schemeClr>
                </a:solidFill>
              </a:rPr>
              <a:t>(A)</a:t>
            </a:r>
          </a:p>
          <a:p>
            <a:pPr algn="l">
              <a:lnSpc>
                <a:spcPct val="113000"/>
              </a:lnSpc>
            </a:pPr>
            <a:r>
              <a:rPr lang="en-NL" sz="1600" dirty="0" err="1">
                <a:solidFill>
                  <a:schemeClr val="bg2">
                    <a:lumMod val="50000"/>
                  </a:schemeClr>
                </a:solidFill>
              </a:rPr>
              <a:t>- Prompt injection</a:t>
            </a:r>
            <a:r>
              <a:rPr lang="en-NL" sz="1600" baseline="30000" dirty="0" err="1">
                <a:solidFill>
                  <a:schemeClr val="bg2">
                    <a:lumMod val="50000"/>
                  </a:schemeClr>
                </a:solidFill>
              </a:rPr>
              <a:t>(B)</a:t>
            </a:r>
          </a:p>
        </p:txBody>
      </p:sp>
      <p:sp>
        <p:nvSpPr>
          <p:cNvPr id="6" name="TextBox 3">
            <a:extLst>
              <a:ext uri="{FF2B5EF4-FFF2-40B4-BE49-F238E27FC236}">
                <a16:creationId xmlns:a16="http://schemas.microsoft.com/office/drawing/2014/main" id="{33059C60-A09A-D327-21C8-DCDE978942A4}"/>
              </a:ext>
            </a:extLst>
          </p:cNvPr>
          <p:cNvSpPr txBox="1"/>
          <p:nvPr/>
        </p:nvSpPr>
        <p:spPr>
          <a:xfrm>
            <a:off x="3628067" y="5289547"/>
            <a:ext cx="7161577" cy="800219"/>
          </a:xfrm>
          <a:prstGeom prst="rect">
            <a:avLst/>
          </a:prstGeom>
          <a:noFill/>
        </p:spPr>
        <p:txBody>
          <a:bodyPr wrap="square" lIns="90000" rtlCol="0" anchor="t">
            <a:spAutoFit/>
          </a:bodyPr>
          <a:lstStyle/>
          <a:p>
            <a:pPr algn="l"/>
            <a:r>
              <a:rPr lang="en-NL" sz="1600">
                <a:solidFill>
                  <a:srgbClr val="00B050"/>
                </a:solidFill>
              </a:rPr>
              <a:t>-</a:t>
            </a:r>
            <a:r>
              <a:rPr lang="de-DE" sz="1600" dirty="0">
                <a:solidFill>
                  <a:srgbClr val="00B050"/>
                </a:solidFill>
              </a:rPr>
              <a:t> C</a:t>
            </a:r>
            <a:r>
              <a:rPr lang="de-DE" sz="1600" dirty="0" err="1">
                <a:solidFill>
                  <a:srgbClr val="00B050"/>
                </a:solidFill>
              </a:rPr>
              <a:t>onventional</a:t>
            </a:r>
            <a:r>
              <a:rPr lang="en-NL" sz="1600">
                <a:solidFill>
                  <a:srgbClr val="00B050"/>
                </a:solidFill>
              </a:rPr>
              <a:t> </a:t>
            </a:r>
            <a:r>
              <a:rPr lang="en-NL" sz="1600" dirty="0" err="1">
                <a:solidFill>
                  <a:srgbClr val="00B050"/>
                </a:solidFill>
              </a:rPr>
              <a:t>security threats: bypassing model</a:t>
            </a:r>
            <a:br>
              <a:rPr lang="en-NL" sz="1600" dirty="0" err="1">
                <a:solidFill>
                  <a:srgbClr val="00B050"/>
                </a:solidFill>
              </a:rPr>
            </a:br>
            <a:r>
              <a:rPr lang="en-NL" sz="1600" dirty="0" err="1">
                <a:solidFill>
                  <a:srgbClr val="00B050"/>
                </a:solidFill>
              </a:rPr>
              <a:t>  access control, compromising plugins, etc.</a:t>
            </a:r>
            <a:br>
              <a:rPr lang="en-NL" sz="1600" dirty="0" err="1">
                <a:solidFill>
                  <a:srgbClr val="00B050"/>
                </a:solidFill>
              </a:rPr>
            </a:br>
            <a:r>
              <a:rPr lang="en-NL" sz="1400" dirty="0" err="1">
                <a:solidFill>
                  <a:schemeClr val="bg1">
                    <a:lumMod val="65000"/>
                  </a:schemeClr>
                </a:solidFill>
              </a:rPr>
              <a:t>    (e.g. SQL injection, password guessing)</a:t>
            </a:r>
            <a:endParaRPr lang="en-NL" sz="1600" dirty="0" err="1">
              <a:solidFill>
                <a:schemeClr val="bg1">
                  <a:lumMod val="65000"/>
                </a:schemeClr>
              </a:solidFill>
            </a:endParaRPr>
          </a:p>
        </p:txBody>
      </p:sp>
      <p:sp>
        <p:nvSpPr>
          <p:cNvPr id="7" name="TextBox 4">
            <a:extLst>
              <a:ext uri="{FF2B5EF4-FFF2-40B4-BE49-F238E27FC236}">
                <a16:creationId xmlns:a16="http://schemas.microsoft.com/office/drawing/2014/main" id="{13E4AA11-666B-D744-6C73-295ABBB75265}"/>
              </a:ext>
            </a:extLst>
          </p:cNvPr>
          <p:cNvSpPr txBox="1"/>
          <p:nvPr/>
        </p:nvSpPr>
        <p:spPr>
          <a:xfrm>
            <a:off x="3272053" y="4606361"/>
            <a:ext cx="1252622" cy="355225"/>
          </a:xfrm>
          <a:prstGeom prst="rect">
            <a:avLst/>
          </a:prstGeom>
          <a:noFill/>
        </p:spPr>
        <p:txBody>
          <a:bodyPr wrap="square" lIns="90000" rtlCol="0" anchor="t">
            <a:spAutoFit/>
          </a:bodyPr>
          <a:lstStyle/>
          <a:p>
            <a:pPr algn="l">
              <a:lnSpc>
                <a:spcPct val="113000"/>
              </a:lnSpc>
            </a:pPr>
            <a:r>
              <a:rPr lang="en-NL" sz="1600" dirty="0" err="1">
                <a:solidFill>
                  <a:srgbClr val="00B050"/>
                </a:solidFill>
              </a:rPr>
              <a:t>-Input leak</a:t>
            </a:r>
            <a:r>
              <a:rPr lang="en-NL" sz="1600" baseline="30000" dirty="0" err="1">
                <a:solidFill>
                  <a:srgbClr val="00B050"/>
                </a:solidFill>
              </a:rPr>
              <a:t>(L)</a:t>
            </a:r>
          </a:p>
        </p:txBody>
      </p:sp>
      <p:sp>
        <p:nvSpPr>
          <p:cNvPr id="8" name="TextBox 5">
            <a:extLst>
              <a:ext uri="{FF2B5EF4-FFF2-40B4-BE49-F238E27FC236}">
                <a16:creationId xmlns:a16="http://schemas.microsoft.com/office/drawing/2014/main" id="{B3C6E115-8FE8-ECCA-4F0A-66175FC6DEB9}"/>
              </a:ext>
            </a:extLst>
          </p:cNvPr>
          <p:cNvSpPr txBox="1"/>
          <p:nvPr/>
        </p:nvSpPr>
        <p:spPr>
          <a:xfrm>
            <a:off x="6547888" y="4606361"/>
            <a:ext cx="3041813" cy="355225"/>
          </a:xfrm>
          <a:prstGeom prst="rect">
            <a:avLst/>
          </a:prstGeom>
          <a:noFill/>
        </p:spPr>
        <p:txBody>
          <a:bodyPr wrap="square" lIns="90000" rtlCol="0" anchor="t">
            <a:spAutoFit/>
          </a:bodyPr>
          <a:lstStyle/>
          <a:p>
            <a:pPr algn="l">
              <a:lnSpc>
                <a:spcPct val="113000"/>
              </a:lnSpc>
            </a:pPr>
            <a:r>
              <a:rPr lang="en-NL" sz="1600" dirty="0" err="1">
                <a:solidFill>
                  <a:srgbClr val="00B050"/>
                </a:solidFill>
              </a:rPr>
              <a:t>- Output contains injection attack</a:t>
            </a:r>
          </a:p>
        </p:txBody>
      </p:sp>
      <p:sp>
        <p:nvSpPr>
          <p:cNvPr id="9" name="TextBox 6">
            <a:extLst>
              <a:ext uri="{FF2B5EF4-FFF2-40B4-BE49-F238E27FC236}">
                <a16:creationId xmlns:a16="http://schemas.microsoft.com/office/drawing/2014/main" id="{D30ACA2F-6402-A34E-589E-6E3A5172FE06}"/>
              </a:ext>
            </a:extLst>
          </p:cNvPr>
          <p:cNvSpPr txBox="1"/>
          <p:nvPr/>
        </p:nvSpPr>
        <p:spPr>
          <a:xfrm>
            <a:off x="8423349" y="3168332"/>
            <a:ext cx="3594864" cy="355225"/>
          </a:xfrm>
          <a:prstGeom prst="rect">
            <a:avLst/>
          </a:prstGeom>
          <a:noFill/>
        </p:spPr>
        <p:txBody>
          <a:bodyPr wrap="square" lIns="90000" rtlCol="0" anchor="t">
            <a:spAutoFit/>
          </a:bodyPr>
          <a:lstStyle/>
          <a:p>
            <a:pPr algn="l">
              <a:lnSpc>
                <a:spcPct val="113000"/>
              </a:lnSpc>
            </a:pPr>
            <a:r>
              <a:rPr lang="en-NL" sz="1600" dirty="0" err="1">
                <a:solidFill>
                  <a:srgbClr val="00B050"/>
                </a:solidFill>
              </a:rPr>
              <a:t>- Runtime model theft</a:t>
            </a:r>
            <a:r>
              <a:rPr lang="en-NL" sz="1600" baseline="30000" dirty="0" err="1">
                <a:solidFill>
                  <a:srgbClr val="00B050"/>
                </a:solidFill>
              </a:rPr>
              <a:t>(P)</a:t>
            </a:r>
          </a:p>
        </p:txBody>
      </p:sp>
      <p:sp>
        <p:nvSpPr>
          <p:cNvPr id="10" name="TextBox 7">
            <a:extLst>
              <a:ext uri="{FF2B5EF4-FFF2-40B4-BE49-F238E27FC236}">
                <a16:creationId xmlns:a16="http://schemas.microsoft.com/office/drawing/2014/main" id="{52C6B20E-2360-67C3-2D9A-E2D3A63A211F}"/>
              </a:ext>
            </a:extLst>
          </p:cNvPr>
          <p:cNvSpPr txBox="1"/>
          <p:nvPr/>
        </p:nvSpPr>
        <p:spPr>
          <a:xfrm>
            <a:off x="8427007" y="3480352"/>
            <a:ext cx="3946050" cy="355225"/>
          </a:xfrm>
          <a:prstGeom prst="rect">
            <a:avLst/>
          </a:prstGeom>
          <a:noFill/>
        </p:spPr>
        <p:txBody>
          <a:bodyPr wrap="square" lIns="90000" rtlCol="0" anchor="t">
            <a:spAutoFit/>
          </a:bodyPr>
          <a:lstStyle/>
          <a:p>
            <a:pPr algn="l">
              <a:lnSpc>
                <a:spcPct val="113000"/>
              </a:lnSpc>
            </a:pPr>
            <a:r>
              <a:rPr lang="en-NL" sz="1600" dirty="0" err="1">
                <a:solidFill>
                  <a:srgbClr val="00B050"/>
                </a:solidFill>
              </a:rPr>
              <a:t>- Runtime model poisoning</a:t>
            </a:r>
            <a:r>
              <a:rPr lang="en-NL" sz="1600" baseline="30000" dirty="0" err="1">
                <a:solidFill>
                  <a:srgbClr val="00B050"/>
                </a:solidFill>
              </a:rPr>
              <a:t>(B)</a:t>
            </a:r>
          </a:p>
        </p:txBody>
      </p:sp>
      <p:sp>
        <p:nvSpPr>
          <p:cNvPr id="13" name="TextBox 12">
            <a:extLst>
              <a:ext uri="{FF2B5EF4-FFF2-40B4-BE49-F238E27FC236}">
                <a16:creationId xmlns:a16="http://schemas.microsoft.com/office/drawing/2014/main" id="{D4159FDB-D8C0-11BF-2FB4-CB1AD809E5B6}"/>
              </a:ext>
            </a:extLst>
          </p:cNvPr>
          <p:cNvSpPr txBox="1"/>
          <p:nvPr/>
        </p:nvSpPr>
        <p:spPr>
          <a:xfrm>
            <a:off x="217793" y="1746888"/>
            <a:ext cx="3594864" cy="535531"/>
          </a:xfrm>
          <a:prstGeom prst="rect">
            <a:avLst/>
          </a:prstGeom>
          <a:noFill/>
        </p:spPr>
        <p:txBody>
          <a:bodyPr wrap="square" lIns="90000" rtlCol="0" anchor="t">
            <a:spAutoFit/>
          </a:bodyPr>
          <a:lstStyle/>
          <a:p>
            <a:pPr algn="l">
              <a:lnSpc>
                <a:spcPct val="80000"/>
              </a:lnSpc>
            </a:pPr>
            <a:r>
              <a:rPr lang="en-NL" sz="1600" dirty="0" err="1">
                <a:solidFill>
                  <a:schemeClr val="accent4"/>
                </a:solidFill>
              </a:rPr>
              <a:t>- Training data poisoning</a:t>
            </a:r>
            <a:r>
              <a:rPr lang="en-NL" sz="1600" baseline="30000" dirty="0" err="1">
                <a:solidFill>
                  <a:schemeClr val="accent4"/>
                </a:solidFill>
              </a:rPr>
              <a:t>(B)</a:t>
            </a:r>
          </a:p>
          <a:p>
            <a:pPr algn="l"/>
            <a:r>
              <a:rPr lang="en-NL" sz="1400" dirty="0" err="1">
                <a:solidFill>
                  <a:schemeClr val="bg1">
                    <a:lumMod val="65000"/>
                  </a:schemeClr>
                </a:solidFill>
              </a:rPr>
              <a:t>   (direct or in supply chain</a:t>
            </a:r>
            <a:r>
              <a:rPr lang="en-NL" sz="1600" dirty="0" err="1">
                <a:solidFill>
                  <a:schemeClr val="bg1">
                    <a:lumMod val="65000"/>
                  </a:schemeClr>
                </a:solidFill>
              </a:rPr>
              <a:t>)</a:t>
            </a:r>
          </a:p>
        </p:txBody>
      </p:sp>
      <p:sp>
        <p:nvSpPr>
          <p:cNvPr id="14" name="TextBox 13">
            <a:extLst>
              <a:ext uri="{FF2B5EF4-FFF2-40B4-BE49-F238E27FC236}">
                <a16:creationId xmlns:a16="http://schemas.microsoft.com/office/drawing/2014/main" id="{8B4997C9-BEC2-8B93-6988-8B7B514187C3}"/>
              </a:ext>
            </a:extLst>
          </p:cNvPr>
          <p:cNvSpPr txBox="1"/>
          <p:nvPr/>
        </p:nvSpPr>
        <p:spPr>
          <a:xfrm>
            <a:off x="217792" y="1364597"/>
            <a:ext cx="3849967" cy="355225"/>
          </a:xfrm>
          <a:prstGeom prst="rect">
            <a:avLst/>
          </a:prstGeom>
          <a:noFill/>
        </p:spPr>
        <p:txBody>
          <a:bodyPr wrap="square" lIns="90000" rtlCol="0" anchor="t">
            <a:spAutoFit/>
          </a:bodyPr>
          <a:lstStyle/>
          <a:p>
            <a:pPr algn="l">
              <a:lnSpc>
                <a:spcPct val="113000"/>
              </a:lnSpc>
            </a:pPr>
            <a:r>
              <a:rPr lang="en-NL" sz="1600" dirty="0" err="1">
                <a:solidFill>
                  <a:schemeClr val="accent4"/>
                </a:solidFill>
              </a:rPr>
              <a:t>- Training data leak</a:t>
            </a:r>
            <a:r>
              <a:rPr lang="en-NL" sz="1600" baseline="30000" dirty="0" err="1">
                <a:solidFill>
                  <a:schemeClr val="accent4"/>
                </a:solidFill>
              </a:rPr>
              <a:t>(T)</a:t>
            </a:r>
            <a:r>
              <a:rPr lang="en-NL" sz="1600" dirty="0" err="1">
                <a:solidFill>
                  <a:schemeClr val="accent4"/>
                </a:solidFill>
              </a:rPr>
              <a:t> </a:t>
            </a:r>
          </a:p>
        </p:txBody>
      </p:sp>
      <p:cxnSp>
        <p:nvCxnSpPr>
          <p:cNvPr id="15" name="Straight Arrow Connector 14">
            <a:extLst>
              <a:ext uri="{FF2B5EF4-FFF2-40B4-BE49-F238E27FC236}">
                <a16:creationId xmlns:a16="http://schemas.microsoft.com/office/drawing/2014/main" id="{4D1AA04F-9B34-1E0B-6141-B65436BDE196}"/>
              </a:ext>
            </a:extLst>
          </p:cNvPr>
          <p:cNvCxnSpPr>
            <a:cxnSpLocks/>
          </p:cNvCxnSpPr>
          <p:nvPr/>
        </p:nvCxnSpPr>
        <p:spPr>
          <a:xfrm>
            <a:off x="2667319" y="1886520"/>
            <a:ext cx="356489"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94F7F9C-0B6A-47C9-76EC-526FAC5890C0}"/>
              </a:ext>
            </a:extLst>
          </p:cNvPr>
          <p:cNvCxnSpPr>
            <a:cxnSpLocks/>
          </p:cNvCxnSpPr>
          <p:nvPr/>
        </p:nvCxnSpPr>
        <p:spPr>
          <a:xfrm flipH="1">
            <a:off x="2192704" y="1578264"/>
            <a:ext cx="826339"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30">
            <a:extLst>
              <a:ext uri="{FF2B5EF4-FFF2-40B4-BE49-F238E27FC236}">
                <a16:creationId xmlns:a16="http://schemas.microsoft.com/office/drawing/2014/main" id="{7C3212A8-F8C6-99C3-63C6-B26856067D12}"/>
              </a:ext>
            </a:extLst>
          </p:cNvPr>
          <p:cNvSpPr txBox="1"/>
          <p:nvPr/>
        </p:nvSpPr>
        <p:spPr>
          <a:xfrm>
            <a:off x="9782290" y="4685280"/>
            <a:ext cx="2236125" cy="1461939"/>
          </a:xfrm>
          <a:prstGeom prst="rect">
            <a:avLst/>
          </a:prstGeom>
          <a:noFill/>
        </p:spPr>
        <p:txBody>
          <a:bodyPr wrap="none" rtlCol="0">
            <a:spAutoFit/>
          </a:bodyPr>
          <a:lstStyle/>
          <a:p>
            <a:pPr>
              <a:spcAft>
                <a:spcPts val="600"/>
              </a:spcAft>
            </a:pPr>
            <a:r>
              <a:rPr lang="en-NL" sz="1400" b="1">
                <a:solidFill>
                  <a:schemeClr val="bg1">
                    <a:lumMod val="50000"/>
                  </a:schemeClr>
                </a:solidFill>
              </a:rPr>
              <a:t>Impact legend:</a:t>
            </a:r>
          </a:p>
          <a:p>
            <a:r>
              <a:rPr lang="en-NL" sz="1400">
                <a:solidFill>
                  <a:schemeClr val="bg1">
                    <a:lumMod val="50000"/>
                  </a:schemeClr>
                </a:solidFill>
              </a:rPr>
              <a:t>(T) Train data confidentiality</a:t>
            </a:r>
          </a:p>
          <a:p>
            <a:r>
              <a:rPr lang="en-NL" sz="1400">
                <a:solidFill>
                  <a:schemeClr val="bg1">
                    <a:lumMod val="50000"/>
                  </a:schemeClr>
                </a:solidFill>
              </a:rPr>
              <a:t>(B) Model behaviour</a:t>
            </a:r>
          </a:p>
          <a:p>
            <a:r>
              <a:rPr lang="en-NL" sz="1400">
                <a:solidFill>
                  <a:schemeClr val="bg1">
                    <a:lumMod val="50000"/>
                  </a:schemeClr>
                </a:solidFill>
              </a:rPr>
              <a:t>(P) Intellectual property</a:t>
            </a:r>
          </a:p>
          <a:p>
            <a:r>
              <a:rPr lang="en-NL" sz="1400">
                <a:solidFill>
                  <a:schemeClr val="bg1">
                    <a:lumMod val="50000"/>
                  </a:schemeClr>
                </a:solidFill>
              </a:rPr>
              <a:t>(A) Availability</a:t>
            </a:r>
          </a:p>
          <a:p>
            <a:r>
              <a:rPr lang="en-NL" sz="1400">
                <a:solidFill>
                  <a:schemeClr val="bg1">
                    <a:lumMod val="50000"/>
                  </a:schemeClr>
                </a:solidFill>
              </a:rPr>
              <a:t>(L) Input confidentiality</a:t>
            </a:r>
            <a:endParaRPr lang="en-NL" sz="1600">
              <a:solidFill>
                <a:schemeClr val="bg1">
                  <a:lumMod val="50000"/>
                </a:schemeClr>
              </a:solidFill>
            </a:endParaRPr>
          </a:p>
        </p:txBody>
      </p:sp>
      <p:cxnSp>
        <p:nvCxnSpPr>
          <p:cNvPr id="21" name="Straight Arrow Connector 14">
            <a:extLst>
              <a:ext uri="{FF2B5EF4-FFF2-40B4-BE49-F238E27FC236}">
                <a16:creationId xmlns:a16="http://schemas.microsoft.com/office/drawing/2014/main" id="{8A9E8119-5C39-E3C5-8688-B09760E51FC5}"/>
              </a:ext>
            </a:extLst>
          </p:cNvPr>
          <p:cNvCxnSpPr>
            <a:cxnSpLocks/>
          </p:cNvCxnSpPr>
          <p:nvPr/>
        </p:nvCxnSpPr>
        <p:spPr>
          <a:xfrm>
            <a:off x="2629163" y="4108492"/>
            <a:ext cx="620839" cy="0"/>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5675CB19-33EB-C4BE-9039-A37057ECE731}"/>
              </a:ext>
            </a:extLst>
          </p:cNvPr>
          <p:cNvCxnSpPr>
            <a:cxnSpLocks/>
          </p:cNvCxnSpPr>
          <p:nvPr/>
        </p:nvCxnSpPr>
        <p:spPr>
          <a:xfrm>
            <a:off x="3797008" y="4354059"/>
            <a:ext cx="0" cy="27883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AE4FFB4-2DEE-13B5-F5F8-6F439FB3A4ED}"/>
              </a:ext>
            </a:extLst>
          </p:cNvPr>
          <p:cNvCxnSpPr>
            <a:cxnSpLocks/>
          </p:cNvCxnSpPr>
          <p:nvPr/>
        </p:nvCxnSpPr>
        <p:spPr>
          <a:xfrm>
            <a:off x="7482677" y="4354060"/>
            <a:ext cx="0" cy="27883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Can 18">
            <a:extLst>
              <a:ext uri="{FF2B5EF4-FFF2-40B4-BE49-F238E27FC236}">
                <a16:creationId xmlns:a16="http://schemas.microsoft.com/office/drawing/2014/main" id="{DC247A77-4A5A-8731-DF84-13DAEDE5D4F2}"/>
              </a:ext>
            </a:extLst>
          </p:cNvPr>
          <p:cNvSpPr/>
          <p:nvPr/>
        </p:nvSpPr>
        <p:spPr>
          <a:xfrm>
            <a:off x="3250002" y="3876394"/>
            <a:ext cx="1156506" cy="500836"/>
          </a:xfrm>
          <a:prstGeom prst="can">
            <a:avLst/>
          </a:prstGeom>
          <a:solidFill>
            <a:srgbClr val="5A8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43"/>
            <a:r>
              <a:rPr lang="en-US" sz="1599">
                <a:solidFill>
                  <a:srgbClr val="FFFFFF"/>
                </a:solidFill>
                <a:latin typeface="Calibri" panose="020F0502020204030204" pitchFamily="34" charset="0"/>
                <a:cs typeface="Calibri" panose="020F0502020204030204" pitchFamily="34" charset="0"/>
              </a:rPr>
              <a:t>Input</a:t>
            </a:r>
          </a:p>
        </p:txBody>
      </p:sp>
      <p:sp>
        <p:nvSpPr>
          <p:cNvPr id="20" name="Can 19">
            <a:extLst>
              <a:ext uri="{FF2B5EF4-FFF2-40B4-BE49-F238E27FC236}">
                <a16:creationId xmlns:a16="http://schemas.microsoft.com/office/drawing/2014/main" id="{10DDC98A-5DB1-EFFE-A52D-8160AE12960D}"/>
              </a:ext>
            </a:extLst>
          </p:cNvPr>
          <p:cNvSpPr/>
          <p:nvPr/>
        </p:nvSpPr>
        <p:spPr>
          <a:xfrm>
            <a:off x="6905927" y="3876393"/>
            <a:ext cx="1155840" cy="489327"/>
          </a:xfrm>
          <a:prstGeom prst="can">
            <a:avLst/>
          </a:prstGeom>
          <a:solidFill>
            <a:srgbClr val="5A8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43"/>
            <a:r>
              <a:rPr lang="en-US" sz="1599">
                <a:solidFill>
                  <a:srgbClr val="FFFFFF"/>
                </a:solidFill>
                <a:latin typeface="Calibri" panose="020F0502020204030204" pitchFamily="34" charset="0"/>
                <a:cs typeface="Calibri" panose="020F0502020204030204" pitchFamily="34" charset="0"/>
              </a:rPr>
              <a:t>Output</a:t>
            </a:r>
          </a:p>
        </p:txBody>
      </p:sp>
      <p:sp>
        <p:nvSpPr>
          <p:cNvPr id="27" name="Can 26">
            <a:extLst>
              <a:ext uri="{FF2B5EF4-FFF2-40B4-BE49-F238E27FC236}">
                <a16:creationId xmlns:a16="http://schemas.microsoft.com/office/drawing/2014/main" id="{99BCFF41-ACA8-4144-8BCB-F0A27D438EE2}"/>
              </a:ext>
            </a:extLst>
          </p:cNvPr>
          <p:cNvSpPr/>
          <p:nvPr/>
        </p:nvSpPr>
        <p:spPr>
          <a:xfrm>
            <a:off x="3013555" y="1280227"/>
            <a:ext cx="1436657" cy="795530"/>
          </a:xfrm>
          <a:prstGeom prst="can">
            <a:avLst/>
          </a:prstGeom>
          <a:solidFill>
            <a:srgbClr val="5A8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43"/>
            <a:endParaRPr lang="en-US" sz="1599">
              <a:solidFill>
                <a:srgbClr val="FFFFFF"/>
              </a:solidFill>
              <a:latin typeface="Calibri" panose="020F0502020204030204" pitchFamily="34" charset="0"/>
              <a:cs typeface="Calibri" panose="020F0502020204030204" pitchFamily="34" charset="0"/>
            </a:endParaRPr>
          </a:p>
        </p:txBody>
      </p:sp>
      <p:cxnSp>
        <p:nvCxnSpPr>
          <p:cNvPr id="28" name="Straight Arrow Connector 27">
            <a:extLst>
              <a:ext uri="{FF2B5EF4-FFF2-40B4-BE49-F238E27FC236}">
                <a16:creationId xmlns:a16="http://schemas.microsoft.com/office/drawing/2014/main" id="{731432EA-CDEA-0BDF-B0D9-349EAC230C89}"/>
              </a:ext>
            </a:extLst>
          </p:cNvPr>
          <p:cNvCxnSpPr>
            <a:cxnSpLocks/>
          </p:cNvCxnSpPr>
          <p:nvPr/>
        </p:nvCxnSpPr>
        <p:spPr>
          <a:xfrm flipV="1">
            <a:off x="5648588" y="4794594"/>
            <a:ext cx="6352" cy="56239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EC378B6-EEED-6FF8-122E-5508E83EA1BB}"/>
              </a:ext>
            </a:extLst>
          </p:cNvPr>
          <p:cNvCxnSpPr>
            <a:cxnSpLocks/>
          </p:cNvCxnSpPr>
          <p:nvPr/>
        </p:nvCxnSpPr>
        <p:spPr>
          <a:xfrm flipV="1">
            <a:off x="112889" y="3112624"/>
            <a:ext cx="11901666" cy="33920"/>
          </a:xfrm>
          <a:prstGeom prst="line">
            <a:avLst/>
          </a:prstGeom>
          <a:ln w="285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Arrow Connector 9">
            <a:extLst>
              <a:ext uri="{FF2B5EF4-FFF2-40B4-BE49-F238E27FC236}">
                <a16:creationId xmlns:a16="http://schemas.microsoft.com/office/drawing/2014/main" id="{C6E5AEB6-6F32-8844-D5B7-D87699479C31}"/>
              </a:ext>
            </a:extLst>
          </p:cNvPr>
          <p:cNvCxnSpPr>
            <a:cxnSpLocks/>
          </p:cNvCxnSpPr>
          <p:nvPr/>
        </p:nvCxnSpPr>
        <p:spPr>
          <a:xfrm>
            <a:off x="6251656" y="3345945"/>
            <a:ext cx="2175351"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0">
            <a:extLst>
              <a:ext uri="{FF2B5EF4-FFF2-40B4-BE49-F238E27FC236}">
                <a16:creationId xmlns:a16="http://schemas.microsoft.com/office/drawing/2014/main" id="{C389EBFF-3416-C0B4-AB19-0BD35DE6AFC4}"/>
              </a:ext>
            </a:extLst>
          </p:cNvPr>
          <p:cNvCxnSpPr>
            <a:cxnSpLocks/>
          </p:cNvCxnSpPr>
          <p:nvPr/>
        </p:nvCxnSpPr>
        <p:spPr>
          <a:xfrm flipH="1">
            <a:off x="6273741" y="3691205"/>
            <a:ext cx="2145950"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6">
            <a:extLst>
              <a:ext uri="{FF2B5EF4-FFF2-40B4-BE49-F238E27FC236}">
                <a16:creationId xmlns:a16="http://schemas.microsoft.com/office/drawing/2014/main" id="{AA3B1FFE-BC03-61B0-2FB2-E4BBC85A4B96}"/>
              </a:ext>
            </a:extLst>
          </p:cNvPr>
          <p:cNvSpPr txBox="1"/>
          <p:nvPr/>
        </p:nvSpPr>
        <p:spPr>
          <a:xfrm>
            <a:off x="8419691" y="2123937"/>
            <a:ext cx="3594864" cy="355225"/>
          </a:xfrm>
          <a:prstGeom prst="rect">
            <a:avLst/>
          </a:prstGeom>
          <a:noFill/>
        </p:spPr>
        <p:txBody>
          <a:bodyPr wrap="square" lIns="90000" rtlCol="0" anchor="t">
            <a:spAutoFit/>
          </a:bodyPr>
          <a:lstStyle/>
          <a:p>
            <a:pPr algn="l">
              <a:lnSpc>
                <a:spcPct val="113000"/>
              </a:lnSpc>
            </a:pPr>
            <a:r>
              <a:rPr lang="en-NL" sz="1600" dirty="0" err="1">
                <a:solidFill>
                  <a:schemeClr val="accent4"/>
                </a:solidFill>
              </a:rPr>
              <a:t>- Development-time model theft</a:t>
            </a:r>
            <a:r>
              <a:rPr lang="en-NL" sz="1600" baseline="30000" dirty="0" err="1">
                <a:solidFill>
                  <a:schemeClr val="accent4"/>
                </a:solidFill>
              </a:rPr>
              <a:t>(P)</a:t>
            </a:r>
          </a:p>
        </p:txBody>
      </p:sp>
      <p:sp>
        <p:nvSpPr>
          <p:cNvPr id="40" name="TextBox 7">
            <a:extLst>
              <a:ext uri="{FF2B5EF4-FFF2-40B4-BE49-F238E27FC236}">
                <a16:creationId xmlns:a16="http://schemas.microsoft.com/office/drawing/2014/main" id="{4C512F66-7222-CCA1-7628-2093D9478046}"/>
              </a:ext>
            </a:extLst>
          </p:cNvPr>
          <p:cNvSpPr txBox="1"/>
          <p:nvPr/>
        </p:nvSpPr>
        <p:spPr>
          <a:xfrm>
            <a:off x="8423349" y="2478145"/>
            <a:ext cx="3946050" cy="553998"/>
          </a:xfrm>
          <a:prstGeom prst="rect">
            <a:avLst/>
          </a:prstGeom>
          <a:noFill/>
        </p:spPr>
        <p:txBody>
          <a:bodyPr wrap="square" lIns="90000" rtlCol="0" anchor="t">
            <a:spAutoFit/>
          </a:bodyPr>
          <a:lstStyle/>
          <a:p>
            <a:pPr algn="l"/>
            <a:r>
              <a:rPr lang="en-NL" sz="1600" dirty="0" err="1">
                <a:solidFill>
                  <a:schemeClr val="accent4"/>
                </a:solidFill>
              </a:rPr>
              <a:t>- Development-time model poisoning</a:t>
            </a:r>
            <a:r>
              <a:rPr lang="en-NL" sz="1600" baseline="30000" dirty="0" err="1">
                <a:solidFill>
                  <a:schemeClr val="accent4"/>
                </a:solidFill>
              </a:rPr>
              <a:t>(B)</a:t>
            </a:r>
            <a:br>
              <a:rPr lang="en-NL" sz="1600" baseline="30000" dirty="0" err="1">
                <a:solidFill>
                  <a:schemeClr val="accent4"/>
                </a:solidFill>
              </a:rPr>
            </a:br>
            <a:r>
              <a:rPr lang="en-NL" sz="1400" dirty="0" err="1">
                <a:solidFill>
                  <a:schemeClr val="bg1">
                    <a:lumMod val="65000"/>
                  </a:schemeClr>
                </a:solidFill>
              </a:rPr>
              <a:t>   (direct or in supply chain)</a:t>
            </a:r>
          </a:p>
        </p:txBody>
      </p:sp>
      <p:cxnSp>
        <p:nvCxnSpPr>
          <p:cNvPr id="42" name="Straight Arrow Connector 10">
            <a:extLst>
              <a:ext uri="{FF2B5EF4-FFF2-40B4-BE49-F238E27FC236}">
                <a16:creationId xmlns:a16="http://schemas.microsoft.com/office/drawing/2014/main" id="{892E84E0-8E0D-2E59-9D3F-561D9C13A2F3}"/>
              </a:ext>
            </a:extLst>
          </p:cNvPr>
          <p:cNvCxnSpPr>
            <a:cxnSpLocks/>
          </p:cNvCxnSpPr>
          <p:nvPr/>
        </p:nvCxnSpPr>
        <p:spPr>
          <a:xfrm flipH="1">
            <a:off x="6251656" y="2655910"/>
            <a:ext cx="2168035"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36A7D75-FBF9-0961-73DB-82634B38EFBD}"/>
              </a:ext>
            </a:extLst>
          </p:cNvPr>
          <p:cNvSpPr txBox="1"/>
          <p:nvPr/>
        </p:nvSpPr>
        <p:spPr>
          <a:xfrm>
            <a:off x="273665" y="2543238"/>
            <a:ext cx="1366080" cy="584775"/>
          </a:xfrm>
          <a:prstGeom prst="rect">
            <a:avLst/>
          </a:prstGeom>
          <a:noFill/>
        </p:spPr>
        <p:txBody>
          <a:bodyPr wrap="none" rtlCol="0">
            <a:spAutoFit/>
          </a:bodyPr>
          <a:lstStyle/>
          <a:p>
            <a:r>
              <a:rPr lang="en-GB" sz="1600">
                <a:solidFill>
                  <a:schemeClr val="bg1">
                    <a:lumMod val="65000"/>
                  </a:schemeClr>
                </a:solidFill>
              </a:rPr>
              <a:t>D</a:t>
            </a:r>
            <a:r>
              <a:rPr lang="en-NL" sz="1600">
                <a:solidFill>
                  <a:schemeClr val="bg1">
                    <a:lumMod val="65000"/>
                  </a:schemeClr>
                </a:solidFill>
              </a:rPr>
              <a:t>evelopment-</a:t>
            </a:r>
            <a:br>
              <a:rPr lang="en-NL" sz="1600">
                <a:solidFill>
                  <a:schemeClr val="bg1">
                    <a:lumMod val="65000"/>
                  </a:schemeClr>
                </a:solidFill>
              </a:rPr>
            </a:br>
            <a:r>
              <a:rPr lang="en-NL" sz="1600">
                <a:solidFill>
                  <a:schemeClr val="bg1">
                    <a:lumMod val="65000"/>
                  </a:schemeClr>
                </a:solidFill>
              </a:rPr>
              <a:t>time</a:t>
            </a:r>
          </a:p>
        </p:txBody>
      </p:sp>
      <p:sp>
        <p:nvSpPr>
          <p:cNvPr id="45" name="TextBox 44">
            <a:extLst>
              <a:ext uri="{FF2B5EF4-FFF2-40B4-BE49-F238E27FC236}">
                <a16:creationId xmlns:a16="http://schemas.microsoft.com/office/drawing/2014/main" id="{3E347A15-FE54-EA4F-5311-00FC7B1BFD8F}"/>
              </a:ext>
            </a:extLst>
          </p:cNvPr>
          <p:cNvSpPr txBox="1"/>
          <p:nvPr/>
        </p:nvSpPr>
        <p:spPr>
          <a:xfrm>
            <a:off x="277273" y="3156493"/>
            <a:ext cx="891270" cy="338554"/>
          </a:xfrm>
          <a:prstGeom prst="rect">
            <a:avLst/>
          </a:prstGeom>
          <a:noFill/>
        </p:spPr>
        <p:txBody>
          <a:bodyPr wrap="none" rtlCol="0">
            <a:spAutoFit/>
          </a:bodyPr>
          <a:lstStyle/>
          <a:p>
            <a:r>
              <a:rPr lang="nl-NL" sz="1600">
                <a:solidFill>
                  <a:schemeClr val="bg1">
                    <a:lumMod val="65000"/>
                  </a:schemeClr>
                </a:solidFill>
              </a:rPr>
              <a:t>Runtime</a:t>
            </a:r>
            <a:endParaRPr lang="en-NL" sz="1600">
              <a:solidFill>
                <a:schemeClr val="bg1">
                  <a:lumMod val="65000"/>
                </a:schemeClr>
              </a:solidFill>
            </a:endParaRPr>
          </a:p>
        </p:txBody>
      </p:sp>
      <p:sp>
        <p:nvSpPr>
          <p:cNvPr id="51" name="Pentagon 50">
            <a:extLst>
              <a:ext uri="{FF2B5EF4-FFF2-40B4-BE49-F238E27FC236}">
                <a16:creationId xmlns:a16="http://schemas.microsoft.com/office/drawing/2014/main" id="{693CCA72-CEEB-1609-CE7B-97AE855D5313}"/>
              </a:ext>
            </a:extLst>
          </p:cNvPr>
          <p:cNvSpPr/>
          <p:nvPr/>
        </p:nvSpPr>
        <p:spPr>
          <a:xfrm>
            <a:off x="4450213" y="1539701"/>
            <a:ext cx="427859" cy="245458"/>
          </a:xfrm>
          <a:prstGeom prst="homePlat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2" name="Pentagon 51">
            <a:extLst>
              <a:ext uri="{FF2B5EF4-FFF2-40B4-BE49-F238E27FC236}">
                <a16:creationId xmlns:a16="http://schemas.microsoft.com/office/drawing/2014/main" id="{2BBE5A32-A750-ABFC-10E7-DEBF34B5D306}"/>
              </a:ext>
            </a:extLst>
          </p:cNvPr>
          <p:cNvSpPr/>
          <p:nvPr/>
        </p:nvSpPr>
        <p:spPr>
          <a:xfrm rot="5400000">
            <a:off x="5485871" y="1947511"/>
            <a:ext cx="427859" cy="245458"/>
          </a:xfrm>
          <a:prstGeom prst="homePlat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3" name="Pentagon 52">
            <a:extLst>
              <a:ext uri="{FF2B5EF4-FFF2-40B4-BE49-F238E27FC236}">
                <a16:creationId xmlns:a16="http://schemas.microsoft.com/office/drawing/2014/main" id="{01332771-32BA-DFDE-4363-83B5C2CB5169}"/>
              </a:ext>
            </a:extLst>
          </p:cNvPr>
          <p:cNvSpPr/>
          <p:nvPr/>
        </p:nvSpPr>
        <p:spPr>
          <a:xfrm>
            <a:off x="4406508" y="4009552"/>
            <a:ext cx="427859" cy="245458"/>
          </a:xfrm>
          <a:prstGeom prst="homePlat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4" name="Pentagon 53">
            <a:extLst>
              <a:ext uri="{FF2B5EF4-FFF2-40B4-BE49-F238E27FC236}">
                <a16:creationId xmlns:a16="http://schemas.microsoft.com/office/drawing/2014/main" id="{EAC2A8AA-CF53-BECD-2ED1-75B925BB1710}"/>
              </a:ext>
            </a:extLst>
          </p:cNvPr>
          <p:cNvSpPr/>
          <p:nvPr/>
        </p:nvSpPr>
        <p:spPr>
          <a:xfrm>
            <a:off x="6468980" y="4007871"/>
            <a:ext cx="427859" cy="245458"/>
          </a:xfrm>
          <a:prstGeom prst="homePlat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Rectangle 25">
            <a:extLst>
              <a:ext uri="{FF2B5EF4-FFF2-40B4-BE49-F238E27FC236}">
                <a16:creationId xmlns:a16="http://schemas.microsoft.com/office/drawing/2014/main" id="{812EC4E5-8BD7-D4DF-C37E-D0BA2D74D8E5}"/>
              </a:ext>
            </a:extLst>
          </p:cNvPr>
          <p:cNvSpPr/>
          <p:nvPr/>
        </p:nvSpPr>
        <p:spPr>
          <a:xfrm>
            <a:off x="4887620" y="1324863"/>
            <a:ext cx="1624361" cy="70005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43"/>
            <a:endParaRPr lang="en-US" sz="1598">
              <a:solidFill>
                <a:schemeClr val="bg1">
                  <a:lumMod val="75000"/>
                </a:schemeClr>
              </a:solidFill>
              <a:latin typeface="Calibri" panose="020F0502020204030204" pitchFamily="34" charset="0"/>
              <a:ea typeface="Arial" charset="0"/>
              <a:cs typeface="Calibri" panose="020F0502020204030204" pitchFamily="34" charset="0"/>
            </a:endParaRPr>
          </a:p>
        </p:txBody>
      </p:sp>
      <p:sp>
        <p:nvSpPr>
          <p:cNvPr id="32" name="TextBox 2">
            <a:extLst>
              <a:ext uri="{FF2B5EF4-FFF2-40B4-BE49-F238E27FC236}">
                <a16:creationId xmlns:a16="http://schemas.microsoft.com/office/drawing/2014/main" id="{EB4D0A94-2BDF-7A07-3289-786C5C637C43}"/>
              </a:ext>
            </a:extLst>
          </p:cNvPr>
          <p:cNvSpPr txBox="1"/>
          <p:nvPr/>
        </p:nvSpPr>
        <p:spPr>
          <a:xfrm>
            <a:off x="4227756" y="761998"/>
            <a:ext cx="3001356" cy="420884"/>
          </a:xfrm>
          <a:prstGeom prst="rect">
            <a:avLst/>
          </a:prstGeom>
          <a:noFill/>
        </p:spPr>
        <p:txBody>
          <a:bodyPr wrap="none" lIns="90000" rtlCol="0" anchor="t">
            <a:spAutoFit/>
          </a:bodyPr>
          <a:lstStyle/>
          <a:p>
            <a:pPr algn="l">
              <a:lnSpc>
                <a:spcPct val="113000"/>
              </a:lnSpc>
            </a:pPr>
            <a:r>
              <a:rPr lang="en-NL" sz="2000" b="1" dirty="0" err="1">
                <a:solidFill>
                  <a:schemeClr val="accent4"/>
                </a:solidFill>
              </a:rPr>
              <a:t>Development-time threats</a:t>
            </a:r>
          </a:p>
        </p:txBody>
      </p:sp>
      <p:sp>
        <p:nvSpPr>
          <p:cNvPr id="34" name="TextBox 2">
            <a:extLst>
              <a:ext uri="{FF2B5EF4-FFF2-40B4-BE49-F238E27FC236}">
                <a16:creationId xmlns:a16="http://schemas.microsoft.com/office/drawing/2014/main" id="{E85AEB47-0E8D-57FB-1C8B-86A15E70495E}"/>
              </a:ext>
            </a:extLst>
          </p:cNvPr>
          <p:cNvSpPr txBox="1"/>
          <p:nvPr/>
        </p:nvSpPr>
        <p:spPr>
          <a:xfrm>
            <a:off x="4155883" y="6161587"/>
            <a:ext cx="2806109" cy="420884"/>
          </a:xfrm>
          <a:prstGeom prst="rect">
            <a:avLst/>
          </a:prstGeom>
          <a:noFill/>
        </p:spPr>
        <p:txBody>
          <a:bodyPr wrap="none" lIns="90000" rtlCol="0" anchor="t">
            <a:spAutoFit/>
          </a:bodyPr>
          <a:lstStyle/>
          <a:p>
            <a:pPr algn="l">
              <a:lnSpc>
                <a:spcPct val="113000"/>
              </a:lnSpc>
            </a:pPr>
            <a:r>
              <a:rPr lang="en-NL" sz="2000" b="1" dirty="0" err="1">
                <a:solidFill>
                  <a:srgbClr val="00B050"/>
                </a:solidFill>
              </a:rPr>
              <a:t>Runtime security threats</a:t>
            </a:r>
          </a:p>
        </p:txBody>
      </p:sp>
      <p:sp>
        <p:nvSpPr>
          <p:cNvPr id="43" name="Rectangle 42">
            <a:extLst>
              <a:ext uri="{FF2B5EF4-FFF2-40B4-BE49-F238E27FC236}">
                <a16:creationId xmlns:a16="http://schemas.microsoft.com/office/drawing/2014/main" id="{FAB8327E-276A-C827-B2F5-FD6BA25B4EC0}"/>
              </a:ext>
            </a:extLst>
          </p:cNvPr>
          <p:cNvSpPr/>
          <p:nvPr/>
        </p:nvSpPr>
        <p:spPr>
          <a:xfrm>
            <a:off x="1729988" y="3489992"/>
            <a:ext cx="1447927" cy="368658"/>
          </a:xfrm>
          <a:prstGeom prst="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r>
              <a:rPr lang="en-NL" sz="1200" dirty="0" err="1">
                <a:solidFill>
                  <a:schemeClr val="bg1">
                    <a:lumMod val="50000"/>
                  </a:schemeClr>
                </a:solidFill>
              </a:rPr>
              <a:t>2b. Monitor, rate limit, access control</a:t>
            </a:r>
          </a:p>
        </p:txBody>
      </p:sp>
      <p:sp>
        <p:nvSpPr>
          <p:cNvPr id="56" name="Rectangle 55">
            <a:extLst>
              <a:ext uri="{FF2B5EF4-FFF2-40B4-BE49-F238E27FC236}">
                <a16:creationId xmlns:a16="http://schemas.microsoft.com/office/drawing/2014/main" id="{EEDED605-FE6B-C234-FE5F-64506FF69438}"/>
              </a:ext>
            </a:extLst>
          </p:cNvPr>
          <p:cNvSpPr/>
          <p:nvPr/>
        </p:nvSpPr>
        <p:spPr>
          <a:xfrm>
            <a:off x="3693465" y="4979719"/>
            <a:ext cx="3962317" cy="308022"/>
          </a:xfrm>
          <a:prstGeom prst="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r>
              <a:rPr lang="en-NL" sz="1200" dirty="0" err="1">
                <a:solidFill>
                  <a:schemeClr val="bg1">
                    <a:lumMod val="50000"/>
                  </a:schemeClr>
                </a:solidFill>
              </a:rPr>
              <a:t>2. Runtime technical security: conventional +  new</a:t>
            </a:r>
            <a:endParaRPr lang="en-NL" sz="1200" baseline="30000" dirty="0" err="1">
              <a:solidFill>
                <a:schemeClr val="bg1">
                  <a:lumMod val="50000"/>
                </a:schemeClr>
              </a:solidFill>
            </a:endParaRPr>
          </a:p>
        </p:txBody>
      </p:sp>
      <p:sp>
        <p:nvSpPr>
          <p:cNvPr id="58" name="Rectangle 57">
            <a:extLst>
              <a:ext uri="{FF2B5EF4-FFF2-40B4-BE49-F238E27FC236}">
                <a16:creationId xmlns:a16="http://schemas.microsoft.com/office/drawing/2014/main" id="{7488C8B4-9A98-C9F7-A9D0-2E50212D7DC9}"/>
              </a:ext>
            </a:extLst>
          </p:cNvPr>
          <p:cNvSpPr/>
          <p:nvPr/>
        </p:nvSpPr>
        <p:spPr>
          <a:xfrm>
            <a:off x="1729988" y="4269889"/>
            <a:ext cx="1447927" cy="584274"/>
          </a:xfrm>
          <a:prstGeom prst="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r>
              <a:rPr lang="en-NL" sz="1200" dirty="0" err="1">
                <a:solidFill>
                  <a:schemeClr val="bg1">
                    <a:lumMod val="50000"/>
                  </a:schemeClr>
                </a:solidFill>
              </a:rPr>
              <a:t>3b. Datascience input filtering and detection</a:t>
            </a:r>
            <a:endParaRPr lang="en-NL" sz="1200" baseline="30000" dirty="0" err="1">
              <a:solidFill>
                <a:schemeClr val="bg1">
                  <a:lumMod val="50000"/>
                </a:schemeClr>
              </a:solidFill>
            </a:endParaRPr>
          </a:p>
        </p:txBody>
      </p:sp>
      <p:cxnSp>
        <p:nvCxnSpPr>
          <p:cNvPr id="64" name="Straight Connector 63">
            <a:extLst>
              <a:ext uri="{FF2B5EF4-FFF2-40B4-BE49-F238E27FC236}">
                <a16:creationId xmlns:a16="http://schemas.microsoft.com/office/drawing/2014/main" id="{925A2C7C-B189-76C0-46F7-029604ECF995}"/>
              </a:ext>
            </a:extLst>
          </p:cNvPr>
          <p:cNvCxnSpPr>
            <a:cxnSpLocks/>
          </p:cNvCxnSpPr>
          <p:nvPr/>
        </p:nvCxnSpPr>
        <p:spPr>
          <a:xfrm>
            <a:off x="4287594" y="836231"/>
            <a:ext cx="2817706" cy="0"/>
          </a:xfrm>
          <a:prstGeom prst="line">
            <a:avLst/>
          </a:prstGeom>
          <a:ln w="1905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F9BAF11-2A98-D376-7CB4-0CFBB25A27E5}"/>
              </a:ext>
            </a:extLst>
          </p:cNvPr>
          <p:cNvCxnSpPr>
            <a:cxnSpLocks/>
          </p:cNvCxnSpPr>
          <p:nvPr/>
        </p:nvCxnSpPr>
        <p:spPr>
          <a:xfrm>
            <a:off x="321135" y="3960458"/>
            <a:ext cx="2140516" cy="0"/>
          </a:xfrm>
          <a:prstGeom prst="line">
            <a:avLst/>
          </a:prstGeom>
          <a:ln w="1905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34A13C3-1427-13FF-DF48-4882BE0ADC2B}"/>
              </a:ext>
            </a:extLst>
          </p:cNvPr>
          <p:cNvCxnSpPr>
            <a:cxnSpLocks/>
          </p:cNvCxnSpPr>
          <p:nvPr/>
        </p:nvCxnSpPr>
        <p:spPr>
          <a:xfrm>
            <a:off x="4287594" y="6227144"/>
            <a:ext cx="2609245" cy="0"/>
          </a:xfrm>
          <a:prstGeom prst="line">
            <a:avLst/>
          </a:prstGeom>
          <a:ln w="19050">
            <a:solidFill>
              <a:srgbClr val="00B050"/>
            </a:solidFill>
            <a:prstDash val="solid"/>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F90B4211-0F34-D702-D319-3FFE5C56E598}"/>
              </a:ext>
            </a:extLst>
          </p:cNvPr>
          <p:cNvSpPr/>
          <p:nvPr/>
        </p:nvSpPr>
        <p:spPr>
          <a:xfrm>
            <a:off x="9882466" y="6450008"/>
            <a:ext cx="199228" cy="212093"/>
          </a:xfrm>
          <a:prstGeom prst="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NL" sz="1200" dirty="0" err="1">
              <a:solidFill>
                <a:schemeClr val="bg1"/>
              </a:solidFill>
            </a:endParaRPr>
          </a:p>
        </p:txBody>
      </p:sp>
      <p:sp>
        <p:nvSpPr>
          <p:cNvPr id="71" name="TextBox 30">
            <a:extLst>
              <a:ext uri="{FF2B5EF4-FFF2-40B4-BE49-F238E27FC236}">
                <a16:creationId xmlns:a16="http://schemas.microsoft.com/office/drawing/2014/main" id="{15D658A4-2CA8-8AE3-B7FC-88BD9A198637}"/>
              </a:ext>
            </a:extLst>
          </p:cNvPr>
          <p:cNvSpPr txBox="1"/>
          <p:nvPr/>
        </p:nvSpPr>
        <p:spPr>
          <a:xfrm>
            <a:off x="10055184" y="6384351"/>
            <a:ext cx="1301062" cy="307777"/>
          </a:xfrm>
          <a:prstGeom prst="rect">
            <a:avLst/>
          </a:prstGeom>
          <a:noFill/>
        </p:spPr>
        <p:txBody>
          <a:bodyPr wrap="none" rtlCol="0">
            <a:spAutoFit/>
          </a:bodyPr>
          <a:lstStyle/>
          <a:p>
            <a:pPr>
              <a:spcAft>
                <a:spcPts val="600"/>
              </a:spcAft>
            </a:pPr>
            <a:r>
              <a:rPr lang="en-NL" sz="1400">
                <a:solidFill>
                  <a:schemeClr val="bg1">
                    <a:lumMod val="65000"/>
                  </a:schemeClr>
                </a:solidFill>
              </a:rPr>
              <a:t>= control group</a:t>
            </a:r>
            <a:endParaRPr lang="en-NL" sz="1600">
              <a:solidFill>
                <a:schemeClr val="bg1">
                  <a:lumMod val="65000"/>
                </a:schemeClr>
              </a:solidFill>
            </a:endParaRPr>
          </a:p>
        </p:txBody>
      </p:sp>
      <p:cxnSp>
        <p:nvCxnSpPr>
          <p:cNvPr id="73" name="Straight Arrow Connector 72">
            <a:extLst>
              <a:ext uri="{FF2B5EF4-FFF2-40B4-BE49-F238E27FC236}">
                <a16:creationId xmlns:a16="http://schemas.microsoft.com/office/drawing/2014/main" id="{F2F9B4BC-FB51-22E8-C8B7-741A8194B3E6}"/>
              </a:ext>
            </a:extLst>
          </p:cNvPr>
          <p:cNvCxnSpPr>
            <a:cxnSpLocks/>
          </p:cNvCxnSpPr>
          <p:nvPr/>
        </p:nvCxnSpPr>
        <p:spPr>
          <a:xfrm>
            <a:off x="9887382" y="6273338"/>
            <a:ext cx="167802"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30">
            <a:extLst>
              <a:ext uri="{FF2B5EF4-FFF2-40B4-BE49-F238E27FC236}">
                <a16:creationId xmlns:a16="http://schemas.microsoft.com/office/drawing/2014/main" id="{F26A250B-DE70-FFEC-05CC-08216E237570}"/>
              </a:ext>
            </a:extLst>
          </p:cNvPr>
          <p:cNvSpPr txBox="1"/>
          <p:nvPr/>
        </p:nvSpPr>
        <p:spPr>
          <a:xfrm>
            <a:off x="10068439" y="6125412"/>
            <a:ext cx="774123" cy="307777"/>
          </a:xfrm>
          <a:prstGeom prst="rect">
            <a:avLst/>
          </a:prstGeom>
          <a:noFill/>
        </p:spPr>
        <p:txBody>
          <a:bodyPr wrap="none" rtlCol="0">
            <a:spAutoFit/>
          </a:bodyPr>
          <a:lstStyle/>
          <a:p>
            <a:pPr>
              <a:spcAft>
                <a:spcPts val="600"/>
              </a:spcAft>
            </a:pPr>
            <a:r>
              <a:rPr lang="en-NL" sz="1400">
                <a:solidFill>
                  <a:schemeClr val="bg1">
                    <a:lumMod val="65000"/>
                  </a:schemeClr>
                </a:solidFill>
              </a:rPr>
              <a:t>= threat</a:t>
            </a:r>
            <a:endParaRPr lang="en-NL" sz="1600">
              <a:solidFill>
                <a:schemeClr val="bg1">
                  <a:lumMod val="65000"/>
                </a:schemeClr>
              </a:solidFill>
            </a:endParaRPr>
          </a:p>
        </p:txBody>
      </p:sp>
      <p:sp>
        <p:nvSpPr>
          <p:cNvPr id="25" name="Can 24">
            <a:extLst>
              <a:ext uri="{FF2B5EF4-FFF2-40B4-BE49-F238E27FC236}">
                <a16:creationId xmlns:a16="http://schemas.microsoft.com/office/drawing/2014/main" id="{90B1F3A8-04CB-2C38-95FC-67662208706A}"/>
              </a:ext>
            </a:extLst>
          </p:cNvPr>
          <p:cNvSpPr/>
          <p:nvPr/>
        </p:nvSpPr>
        <p:spPr>
          <a:xfrm>
            <a:off x="5111295" y="2270589"/>
            <a:ext cx="1177010" cy="1605804"/>
          </a:xfrm>
          <a:prstGeom prst="can">
            <a:avLst/>
          </a:prstGeom>
          <a:solidFill>
            <a:srgbClr val="5A8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43"/>
            <a:endParaRPr lang="en-US" sz="1599">
              <a:solidFill>
                <a:srgbClr val="FFFFFF"/>
              </a:solidFill>
              <a:latin typeface="Calibri" panose="020F0502020204030204" pitchFamily="34" charset="0"/>
              <a:cs typeface="Calibri" panose="020F0502020204030204" pitchFamily="34" charset="0"/>
            </a:endParaRPr>
          </a:p>
        </p:txBody>
      </p:sp>
      <p:sp>
        <p:nvSpPr>
          <p:cNvPr id="37" name="TextBox 36">
            <a:extLst>
              <a:ext uri="{FF2B5EF4-FFF2-40B4-BE49-F238E27FC236}">
                <a16:creationId xmlns:a16="http://schemas.microsoft.com/office/drawing/2014/main" id="{BA88B96A-1DF5-9004-584F-1365011FA36F}"/>
              </a:ext>
            </a:extLst>
          </p:cNvPr>
          <p:cNvSpPr txBox="1"/>
          <p:nvPr/>
        </p:nvSpPr>
        <p:spPr>
          <a:xfrm>
            <a:off x="5337361" y="2877154"/>
            <a:ext cx="724878" cy="584775"/>
          </a:xfrm>
          <a:prstGeom prst="rect">
            <a:avLst/>
          </a:prstGeom>
          <a:noFill/>
        </p:spPr>
        <p:txBody>
          <a:bodyPr wrap="none" rtlCol="0">
            <a:spAutoFit/>
          </a:bodyPr>
          <a:lstStyle/>
          <a:p>
            <a:pPr algn="ctr"/>
            <a:r>
              <a:rPr lang="en-NL" sz="1600">
                <a:solidFill>
                  <a:schemeClr val="bg1"/>
                </a:solidFill>
              </a:rPr>
              <a:t>AI</a:t>
            </a:r>
          </a:p>
          <a:p>
            <a:r>
              <a:rPr lang="en-NL" sz="1600">
                <a:solidFill>
                  <a:schemeClr val="bg1"/>
                </a:solidFill>
              </a:rPr>
              <a:t>Model</a:t>
            </a:r>
          </a:p>
        </p:txBody>
      </p:sp>
      <p:sp>
        <p:nvSpPr>
          <p:cNvPr id="31" name="TextBox 30">
            <a:extLst>
              <a:ext uri="{FF2B5EF4-FFF2-40B4-BE49-F238E27FC236}">
                <a16:creationId xmlns:a16="http://schemas.microsoft.com/office/drawing/2014/main" id="{E1431F1A-D1C5-D9DA-D685-46F895F96A55}"/>
              </a:ext>
            </a:extLst>
          </p:cNvPr>
          <p:cNvSpPr txBox="1"/>
          <p:nvPr/>
        </p:nvSpPr>
        <p:spPr>
          <a:xfrm>
            <a:off x="3110446" y="1463284"/>
            <a:ext cx="1253505" cy="355225"/>
          </a:xfrm>
          <a:prstGeom prst="rect">
            <a:avLst/>
          </a:prstGeom>
          <a:noFill/>
        </p:spPr>
        <p:txBody>
          <a:bodyPr wrap="none" lIns="90000" rtlCol="0" anchor="t">
            <a:spAutoFit/>
          </a:bodyPr>
          <a:lstStyle/>
          <a:p>
            <a:pPr algn="l">
              <a:lnSpc>
                <a:spcPct val="113000"/>
              </a:lnSpc>
            </a:pPr>
            <a:r>
              <a:rPr lang="en-NL" sz="1600" dirty="0" err="1">
                <a:solidFill>
                  <a:schemeClr val="bg1"/>
                </a:solidFill>
              </a:rPr>
              <a:t>Training data</a:t>
            </a:r>
          </a:p>
        </p:txBody>
      </p:sp>
      <p:sp>
        <p:nvSpPr>
          <p:cNvPr id="35" name="TextBox 34">
            <a:extLst>
              <a:ext uri="{FF2B5EF4-FFF2-40B4-BE49-F238E27FC236}">
                <a16:creationId xmlns:a16="http://schemas.microsoft.com/office/drawing/2014/main" id="{8717BBB0-666B-53AB-81FE-0164DF8AE148}"/>
              </a:ext>
            </a:extLst>
          </p:cNvPr>
          <p:cNvSpPr txBox="1"/>
          <p:nvPr/>
        </p:nvSpPr>
        <p:spPr>
          <a:xfrm>
            <a:off x="4896391" y="1476656"/>
            <a:ext cx="1629121" cy="522900"/>
          </a:xfrm>
          <a:prstGeom prst="rect">
            <a:avLst/>
          </a:prstGeom>
          <a:noFill/>
        </p:spPr>
        <p:txBody>
          <a:bodyPr wrap="none" lIns="90000" rtlCol="0" anchor="t">
            <a:spAutoFit/>
          </a:bodyPr>
          <a:lstStyle/>
          <a:p>
            <a:pPr algn="ctr"/>
            <a:r>
              <a:rPr lang="en-US" sz="1598">
                <a:solidFill>
                  <a:srgbClr val="FFFFFF"/>
                </a:solidFill>
                <a:latin typeface="Calibri" panose="020F0502020204030204" pitchFamily="34" charset="0"/>
                <a:ea typeface="Arial" charset="0"/>
                <a:cs typeface="Calibri" panose="020F0502020204030204" pitchFamily="34" charset="0"/>
              </a:rPr>
              <a:t>Machine learning</a:t>
            </a:r>
            <a:br>
              <a:rPr lang="en-US" sz="1598">
                <a:solidFill>
                  <a:srgbClr val="FFFFFF"/>
                </a:solidFill>
                <a:latin typeface="Calibri" panose="020F0502020204030204" pitchFamily="34" charset="0"/>
                <a:ea typeface="Arial" charset="0"/>
                <a:cs typeface="Calibri" panose="020F0502020204030204" pitchFamily="34" charset="0"/>
              </a:rPr>
            </a:br>
            <a:r>
              <a:rPr lang="en-US" sz="1200">
                <a:solidFill>
                  <a:schemeClr val="bg1">
                    <a:lumMod val="75000"/>
                  </a:schemeClr>
                </a:solidFill>
                <a:latin typeface="Calibri" panose="020F0502020204030204" pitchFamily="34" charset="0"/>
                <a:ea typeface="Arial" charset="0"/>
                <a:cs typeface="Calibri" panose="020F0502020204030204" pitchFamily="34" charset="0"/>
              </a:rPr>
              <a:t>(optional)</a:t>
            </a:r>
            <a:endParaRPr lang="en-US" sz="1598">
              <a:solidFill>
                <a:schemeClr val="bg1">
                  <a:lumMod val="75000"/>
                </a:schemeClr>
              </a:solidFill>
              <a:latin typeface="Calibri" panose="020F0502020204030204" pitchFamily="34" charset="0"/>
              <a:ea typeface="Arial" charset="0"/>
              <a:cs typeface="Calibri" panose="020F0502020204030204" pitchFamily="34" charset="0"/>
            </a:endParaRPr>
          </a:p>
        </p:txBody>
      </p:sp>
      <p:sp>
        <p:nvSpPr>
          <p:cNvPr id="2" name="TextBox 1">
            <a:extLst>
              <a:ext uri="{FF2B5EF4-FFF2-40B4-BE49-F238E27FC236}">
                <a16:creationId xmlns:a16="http://schemas.microsoft.com/office/drawing/2014/main" id="{6D8C9B22-9D64-C1CE-28B0-3F1BA57A9E17}"/>
              </a:ext>
            </a:extLst>
          </p:cNvPr>
          <p:cNvSpPr txBox="1"/>
          <p:nvPr/>
        </p:nvSpPr>
        <p:spPr>
          <a:xfrm>
            <a:off x="239277" y="6588808"/>
            <a:ext cx="7494322" cy="289438"/>
          </a:xfrm>
          <a:prstGeom prst="rect">
            <a:avLst/>
          </a:prstGeom>
          <a:noFill/>
        </p:spPr>
        <p:txBody>
          <a:bodyPr wrap="square" lIns="90000" rtlCol="0" anchor="t">
            <a:spAutoFit/>
          </a:bodyPr>
          <a:lstStyle/>
          <a:p>
            <a:pPr algn="l">
              <a:lnSpc>
                <a:spcPct val="113000"/>
              </a:lnSpc>
            </a:pPr>
            <a:r>
              <a:rPr lang="en-NL" sz="1200" dirty="0" err="1">
                <a:solidFill>
                  <a:schemeClr val="bg1">
                    <a:lumMod val="75000"/>
                  </a:schemeClr>
                </a:solidFill>
              </a:rPr>
              <a:t>//Source: AI threat model by Software Improvement Group, donated to AI Exchange, free of copyright and attribution</a:t>
            </a:r>
          </a:p>
        </p:txBody>
      </p:sp>
      <p:sp>
        <p:nvSpPr>
          <p:cNvPr id="4" name="Title 6">
            <a:extLst>
              <a:ext uri="{FF2B5EF4-FFF2-40B4-BE49-F238E27FC236}">
                <a16:creationId xmlns:a16="http://schemas.microsoft.com/office/drawing/2014/main" id="{C9B8AB2B-57EB-CF21-B5FB-9D3F597AB42D}"/>
              </a:ext>
            </a:extLst>
          </p:cNvPr>
          <p:cNvSpPr>
            <a:spLocks noGrp="1"/>
          </p:cNvSpPr>
          <p:nvPr>
            <p:ph type="title"/>
          </p:nvPr>
        </p:nvSpPr>
        <p:spPr>
          <a:xfrm>
            <a:off x="1935667" y="277522"/>
            <a:ext cx="9810000" cy="282819"/>
          </a:xfrm>
        </p:spPr>
        <p:txBody>
          <a:bodyPr/>
          <a:lstStyle/>
          <a:p>
            <a:r>
              <a:rPr lang="en-NL"/>
              <a:t>Step 5: Protect AI with runtime controls</a:t>
            </a:r>
            <a:endParaRPr lang="en-NL" b="0"/>
          </a:p>
        </p:txBody>
      </p:sp>
    </p:spTree>
    <p:extLst>
      <p:ext uri="{BB962C8B-B14F-4D97-AF65-F5344CB8AC3E}">
        <p14:creationId xmlns:p14="http://schemas.microsoft.com/office/powerpoint/2010/main" val="440692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9" grpId="0" animBg="1"/>
      <p:bldP spid="20" grpId="0" animBg="1"/>
      <p:bldP spid="27" grpId="0" animBg="1"/>
      <p:bldP spid="26" grpId="0" animBg="1"/>
      <p:bldP spid="2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86F73-0441-4EE4-E12D-56716F2E1F0B}"/>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413F98A8-CF87-6629-59F4-ED47D2003A91}"/>
              </a:ext>
            </a:extLst>
          </p:cNvPr>
          <p:cNvSpPr/>
          <p:nvPr/>
        </p:nvSpPr>
        <p:spPr>
          <a:xfrm>
            <a:off x="115911" y="-9052"/>
            <a:ext cx="12192000" cy="68926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r>
              <a:rPr lang="en-NL" sz="1600" dirty="0" err="1">
                <a:solidFill>
                  <a:schemeClr val="bg1"/>
                </a:solidFill>
              </a:rPr>
              <a:t>Trao</a:t>
            </a:r>
          </a:p>
        </p:txBody>
      </p:sp>
      <p:sp>
        <p:nvSpPr>
          <p:cNvPr id="24" name="Rectangle 23">
            <a:extLst>
              <a:ext uri="{FF2B5EF4-FFF2-40B4-BE49-F238E27FC236}">
                <a16:creationId xmlns:a16="http://schemas.microsoft.com/office/drawing/2014/main" id="{87AEA2B2-885B-17A3-9685-ED2D782A26C2}"/>
              </a:ext>
            </a:extLst>
          </p:cNvPr>
          <p:cNvSpPr/>
          <p:nvPr/>
        </p:nvSpPr>
        <p:spPr>
          <a:xfrm>
            <a:off x="4121543" y="3804786"/>
            <a:ext cx="3041813" cy="669224"/>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43"/>
            <a:r>
              <a:rPr lang="en-US" sz="1598">
                <a:solidFill>
                  <a:srgbClr val="FFFFFF"/>
                </a:solidFill>
                <a:latin typeface="Calibri" panose="020F0502020204030204" pitchFamily="34" charset="0"/>
                <a:ea typeface="Arial" charset="0"/>
                <a:cs typeface="Calibri" panose="020F0502020204030204" pitchFamily="34" charset="0"/>
              </a:rPr>
              <a:t>Application &amp;</a:t>
            </a:r>
            <a:br>
              <a:rPr lang="en-US" sz="1598">
                <a:solidFill>
                  <a:srgbClr val="FFFFFF"/>
                </a:solidFill>
                <a:latin typeface="Calibri" panose="020F0502020204030204" pitchFamily="34" charset="0"/>
                <a:ea typeface="Arial" charset="0"/>
                <a:cs typeface="Calibri" panose="020F0502020204030204" pitchFamily="34" charset="0"/>
              </a:rPr>
            </a:br>
            <a:r>
              <a:rPr lang="en-US" sz="1598">
                <a:solidFill>
                  <a:srgbClr val="FFFFFF"/>
                </a:solidFill>
                <a:latin typeface="Calibri" panose="020F0502020204030204" pitchFamily="34" charset="0"/>
                <a:ea typeface="Arial" charset="0"/>
                <a:cs typeface="Calibri" panose="020F0502020204030204" pitchFamily="34" charset="0"/>
              </a:rPr>
              <a:t>infrastructure</a:t>
            </a:r>
          </a:p>
        </p:txBody>
      </p:sp>
      <p:cxnSp>
        <p:nvCxnSpPr>
          <p:cNvPr id="41" name="Straight Arrow Connector 9">
            <a:extLst>
              <a:ext uri="{FF2B5EF4-FFF2-40B4-BE49-F238E27FC236}">
                <a16:creationId xmlns:a16="http://schemas.microsoft.com/office/drawing/2014/main" id="{CA26D089-6DFD-460E-1114-37C813D87BA3}"/>
              </a:ext>
            </a:extLst>
          </p:cNvPr>
          <p:cNvCxnSpPr>
            <a:cxnSpLocks/>
          </p:cNvCxnSpPr>
          <p:nvPr/>
        </p:nvCxnSpPr>
        <p:spPr>
          <a:xfrm>
            <a:off x="6096000" y="2322570"/>
            <a:ext cx="2323691"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2">
            <a:extLst>
              <a:ext uri="{FF2B5EF4-FFF2-40B4-BE49-F238E27FC236}">
                <a16:creationId xmlns:a16="http://schemas.microsoft.com/office/drawing/2014/main" id="{EB208750-F537-E4FD-AFF3-D32B84596E5C}"/>
              </a:ext>
            </a:extLst>
          </p:cNvPr>
          <p:cNvSpPr txBox="1"/>
          <p:nvPr/>
        </p:nvSpPr>
        <p:spPr>
          <a:xfrm>
            <a:off x="255259" y="3892215"/>
            <a:ext cx="2406898" cy="2372316"/>
          </a:xfrm>
          <a:prstGeom prst="rect">
            <a:avLst/>
          </a:prstGeom>
          <a:noFill/>
        </p:spPr>
        <p:txBody>
          <a:bodyPr wrap="none" lIns="90000" rtlCol="0" anchor="t">
            <a:spAutoFit/>
          </a:bodyPr>
          <a:lstStyle/>
          <a:p>
            <a:pPr algn="l">
              <a:lnSpc>
                <a:spcPct val="113000"/>
              </a:lnSpc>
            </a:pPr>
            <a:r>
              <a:rPr lang="en-NL" sz="2000" b="1" dirty="0" err="1">
                <a:solidFill>
                  <a:schemeClr val="bg2">
                    <a:lumMod val="50000"/>
                  </a:schemeClr>
                </a:solidFill>
              </a:rPr>
              <a:t>Threats through use:</a:t>
            </a:r>
          </a:p>
          <a:p>
            <a:pPr algn="l">
              <a:lnSpc>
                <a:spcPct val="113000"/>
              </a:lnSpc>
            </a:pPr>
            <a:r>
              <a:rPr lang="en-NL" sz="1600" dirty="0" err="1">
                <a:solidFill>
                  <a:schemeClr val="bg2">
                    <a:lumMod val="50000"/>
                  </a:schemeClr>
                </a:solidFill>
              </a:rPr>
              <a:t>- Evasion</a:t>
            </a:r>
            <a:r>
              <a:rPr lang="en-NL" sz="1600" baseline="30000" dirty="0" err="1">
                <a:solidFill>
                  <a:schemeClr val="bg2">
                    <a:lumMod val="50000"/>
                  </a:schemeClr>
                </a:solidFill>
              </a:rPr>
              <a:t>(B)</a:t>
            </a:r>
          </a:p>
          <a:p>
            <a:pPr>
              <a:lnSpc>
                <a:spcPct val="113000"/>
              </a:lnSpc>
            </a:pPr>
            <a:r>
              <a:rPr lang="en-NL" sz="1600" dirty="0" err="1">
                <a:solidFill>
                  <a:schemeClr val="bg2">
                    <a:lumMod val="50000"/>
                  </a:schemeClr>
                </a:solidFill>
              </a:rPr>
              <a:t>- Model theft</a:t>
            </a:r>
            <a:r>
              <a:rPr lang="en-NL" sz="1600" baseline="30000" dirty="0" err="1">
                <a:solidFill>
                  <a:schemeClr val="bg2">
                    <a:lumMod val="50000"/>
                  </a:schemeClr>
                </a:solidFill>
              </a:rPr>
              <a:t>(P)</a:t>
            </a:r>
          </a:p>
          <a:p>
            <a:pPr algn="l">
              <a:lnSpc>
                <a:spcPct val="113000"/>
              </a:lnSpc>
            </a:pPr>
            <a:r>
              <a:rPr lang="en-NL" sz="1600" dirty="0" err="1">
                <a:solidFill>
                  <a:schemeClr val="bg2">
                    <a:lumMod val="50000"/>
                  </a:schemeClr>
                </a:solidFill>
              </a:rPr>
              <a:t>- Model inversion</a:t>
            </a:r>
            <a:r>
              <a:rPr lang="en-NL" sz="1600" baseline="30000" dirty="0" err="1">
                <a:solidFill>
                  <a:schemeClr val="bg2">
                    <a:lumMod val="50000"/>
                  </a:schemeClr>
                </a:solidFill>
              </a:rPr>
              <a:t> (T)</a:t>
            </a:r>
          </a:p>
          <a:p>
            <a:pPr algn="l">
              <a:lnSpc>
                <a:spcPct val="113000"/>
              </a:lnSpc>
            </a:pPr>
            <a:r>
              <a:rPr lang="en-NL" sz="1600" dirty="0" err="1">
                <a:solidFill>
                  <a:schemeClr val="bg2">
                    <a:lumMod val="50000"/>
                  </a:schemeClr>
                </a:solidFill>
              </a:rPr>
              <a:t>- Data disclosure</a:t>
            </a:r>
            <a:r>
              <a:rPr lang="en-NL" sz="1600" baseline="30000" dirty="0" err="1">
                <a:solidFill>
                  <a:schemeClr val="bg2">
                    <a:lumMod val="50000"/>
                  </a:schemeClr>
                </a:solidFill>
              </a:rPr>
              <a:t>(T)</a:t>
            </a:r>
          </a:p>
          <a:p>
            <a:pPr>
              <a:lnSpc>
                <a:spcPct val="113000"/>
              </a:lnSpc>
            </a:pPr>
            <a:r>
              <a:rPr lang="en-NL" sz="1600" dirty="0" err="1">
                <a:solidFill>
                  <a:schemeClr val="bg2">
                    <a:lumMod val="50000"/>
                  </a:schemeClr>
                </a:solidFill>
              </a:rPr>
              <a:t>- Membership inference</a:t>
            </a:r>
            <a:r>
              <a:rPr lang="en-NL" sz="1600" baseline="30000" dirty="0" err="1">
                <a:solidFill>
                  <a:schemeClr val="bg2">
                    <a:lumMod val="50000"/>
                  </a:schemeClr>
                </a:solidFill>
              </a:rPr>
              <a:t>(T)</a:t>
            </a:r>
          </a:p>
          <a:p>
            <a:pPr algn="l">
              <a:lnSpc>
                <a:spcPct val="113000"/>
              </a:lnSpc>
            </a:pPr>
            <a:r>
              <a:rPr lang="en-NL" sz="1600" dirty="0" err="1">
                <a:solidFill>
                  <a:schemeClr val="bg2">
                    <a:lumMod val="50000"/>
                  </a:schemeClr>
                </a:solidFill>
              </a:rPr>
              <a:t>- Denial of model service</a:t>
            </a:r>
            <a:r>
              <a:rPr lang="en-NL" sz="1600" baseline="30000" dirty="0" err="1">
                <a:solidFill>
                  <a:schemeClr val="bg2">
                    <a:lumMod val="50000"/>
                  </a:schemeClr>
                </a:solidFill>
              </a:rPr>
              <a:t>(A)</a:t>
            </a:r>
          </a:p>
          <a:p>
            <a:pPr algn="l">
              <a:lnSpc>
                <a:spcPct val="113000"/>
              </a:lnSpc>
            </a:pPr>
            <a:r>
              <a:rPr lang="en-NL" sz="1600" dirty="0" err="1">
                <a:solidFill>
                  <a:schemeClr val="bg2">
                    <a:lumMod val="50000"/>
                  </a:schemeClr>
                </a:solidFill>
              </a:rPr>
              <a:t>- Prompt injection</a:t>
            </a:r>
            <a:r>
              <a:rPr lang="en-NL" sz="1600" baseline="30000" dirty="0" err="1">
                <a:solidFill>
                  <a:schemeClr val="bg2">
                    <a:lumMod val="50000"/>
                  </a:schemeClr>
                </a:solidFill>
              </a:rPr>
              <a:t>(B)</a:t>
            </a:r>
          </a:p>
        </p:txBody>
      </p:sp>
      <p:sp>
        <p:nvSpPr>
          <p:cNvPr id="6" name="TextBox 3">
            <a:extLst>
              <a:ext uri="{FF2B5EF4-FFF2-40B4-BE49-F238E27FC236}">
                <a16:creationId xmlns:a16="http://schemas.microsoft.com/office/drawing/2014/main" id="{33059C60-A09A-D327-21C8-DCDE978942A4}"/>
              </a:ext>
            </a:extLst>
          </p:cNvPr>
          <p:cNvSpPr txBox="1"/>
          <p:nvPr/>
        </p:nvSpPr>
        <p:spPr>
          <a:xfrm>
            <a:off x="3628067" y="5289547"/>
            <a:ext cx="7161577" cy="800219"/>
          </a:xfrm>
          <a:prstGeom prst="rect">
            <a:avLst/>
          </a:prstGeom>
          <a:noFill/>
        </p:spPr>
        <p:txBody>
          <a:bodyPr wrap="square" lIns="90000" rtlCol="0" anchor="t">
            <a:spAutoFit/>
          </a:bodyPr>
          <a:lstStyle/>
          <a:p>
            <a:pPr algn="l"/>
            <a:r>
              <a:rPr lang="en-NL" sz="1600">
                <a:solidFill>
                  <a:srgbClr val="00B050"/>
                </a:solidFill>
              </a:rPr>
              <a:t>-</a:t>
            </a:r>
            <a:r>
              <a:rPr lang="de-DE" sz="1600" dirty="0">
                <a:solidFill>
                  <a:srgbClr val="00B050"/>
                </a:solidFill>
              </a:rPr>
              <a:t> C</a:t>
            </a:r>
            <a:r>
              <a:rPr lang="de-DE" sz="1600" dirty="0" err="1">
                <a:solidFill>
                  <a:srgbClr val="00B050"/>
                </a:solidFill>
              </a:rPr>
              <a:t>onventional</a:t>
            </a:r>
            <a:r>
              <a:rPr lang="en-NL" sz="1600">
                <a:solidFill>
                  <a:srgbClr val="00B050"/>
                </a:solidFill>
              </a:rPr>
              <a:t> </a:t>
            </a:r>
            <a:r>
              <a:rPr lang="en-NL" sz="1600" dirty="0" err="1">
                <a:solidFill>
                  <a:srgbClr val="00B050"/>
                </a:solidFill>
              </a:rPr>
              <a:t>security threats: bypassing model</a:t>
            </a:r>
            <a:br>
              <a:rPr lang="en-NL" sz="1600" dirty="0" err="1">
                <a:solidFill>
                  <a:srgbClr val="00B050"/>
                </a:solidFill>
              </a:rPr>
            </a:br>
            <a:r>
              <a:rPr lang="en-NL" sz="1600" dirty="0" err="1">
                <a:solidFill>
                  <a:srgbClr val="00B050"/>
                </a:solidFill>
              </a:rPr>
              <a:t>  access control, compromising plugins, etc.</a:t>
            </a:r>
            <a:br>
              <a:rPr lang="en-NL" sz="1600" dirty="0" err="1">
                <a:solidFill>
                  <a:srgbClr val="00B050"/>
                </a:solidFill>
              </a:rPr>
            </a:br>
            <a:r>
              <a:rPr lang="en-NL" sz="1400" dirty="0" err="1">
                <a:solidFill>
                  <a:schemeClr val="bg1">
                    <a:lumMod val="65000"/>
                  </a:schemeClr>
                </a:solidFill>
              </a:rPr>
              <a:t>    (e.g. SQL injection, password guessing)</a:t>
            </a:r>
            <a:endParaRPr lang="en-NL" sz="1600" dirty="0" err="1">
              <a:solidFill>
                <a:schemeClr val="bg1">
                  <a:lumMod val="65000"/>
                </a:schemeClr>
              </a:solidFill>
            </a:endParaRPr>
          </a:p>
        </p:txBody>
      </p:sp>
      <p:sp>
        <p:nvSpPr>
          <p:cNvPr id="7" name="TextBox 4">
            <a:extLst>
              <a:ext uri="{FF2B5EF4-FFF2-40B4-BE49-F238E27FC236}">
                <a16:creationId xmlns:a16="http://schemas.microsoft.com/office/drawing/2014/main" id="{13E4AA11-666B-D744-6C73-295ABBB75265}"/>
              </a:ext>
            </a:extLst>
          </p:cNvPr>
          <p:cNvSpPr txBox="1"/>
          <p:nvPr/>
        </p:nvSpPr>
        <p:spPr>
          <a:xfrm>
            <a:off x="3272053" y="4606361"/>
            <a:ext cx="1252622" cy="355225"/>
          </a:xfrm>
          <a:prstGeom prst="rect">
            <a:avLst/>
          </a:prstGeom>
          <a:noFill/>
        </p:spPr>
        <p:txBody>
          <a:bodyPr wrap="square" lIns="90000" rtlCol="0" anchor="t">
            <a:spAutoFit/>
          </a:bodyPr>
          <a:lstStyle/>
          <a:p>
            <a:pPr algn="l">
              <a:lnSpc>
                <a:spcPct val="113000"/>
              </a:lnSpc>
            </a:pPr>
            <a:r>
              <a:rPr lang="en-NL" sz="1600" dirty="0" err="1">
                <a:solidFill>
                  <a:srgbClr val="00B050"/>
                </a:solidFill>
              </a:rPr>
              <a:t>-Input leak</a:t>
            </a:r>
            <a:r>
              <a:rPr lang="en-NL" sz="1600" baseline="30000" dirty="0" err="1">
                <a:solidFill>
                  <a:srgbClr val="00B050"/>
                </a:solidFill>
              </a:rPr>
              <a:t>(L)</a:t>
            </a:r>
          </a:p>
        </p:txBody>
      </p:sp>
      <p:sp>
        <p:nvSpPr>
          <p:cNvPr id="8" name="TextBox 5">
            <a:extLst>
              <a:ext uri="{FF2B5EF4-FFF2-40B4-BE49-F238E27FC236}">
                <a16:creationId xmlns:a16="http://schemas.microsoft.com/office/drawing/2014/main" id="{B3C6E115-8FE8-ECCA-4F0A-66175FC6DEB9}"/>
              </a:ext>
            </a:extLst>
          </p:cNvPr>
          <p:cNvSpPr txBox="1"/>
          <p:nvPr/>
        </p:nvSpPr>
        <p:spPr>
          <a:xfrm>
            <a:off x="6547888" y="4606361"/>
            <a:ext cx="3041813" cy="355225"/>
          </a:xfrm>
          <a:prstGeom prst="rect">
            <a:avLst/>
          </a:prstGeom>
          <a:noFill/>
        </p:spPr>
        <p:txBody>
          <a:bodyPr wrap="square" lIns="90000" rtlCol="0" anchor="t">
            <a:spAutoFit/>
          </a:bodyPr>
          <a:lstStyle/>
          <a:p>
            <a:pPr algn="l">
              <a:lnSpc>
                <a:spcPct val="113000"/>
              </a:lnSpc>
            </a:pPr>
            <a:r>
              <a:rPr lang="en-NL" sz="1600" dirty="0" err="1">
                <a:solidFill>
                  <a:srgbClr val="00B050"/>
                </a:solidFill>
              </a:rPr>
              <a:t>- Output contains injection attack</a:t>
            </a:r>
          </a:p>
        </p:txBody>
      </p:sp>
      <p:sp>
        <p:nvSpPr>
          <p:cNvPr id="9" name="TextBox 6">
            <a:extLst>
              <a:ext uri="{FF2B5EF4-FFF2-40B4-BE49-F238E27FC236}">
                <a16:creationId xmlns:a16="http://schemas.microsoft.com/office/drawing/2014/main" id="{D30ACA2F-6402-A34E-589E-6E3A5172FE06}"/>
              </a:ext>
            </a:extLst>
          </p:cNvPr>
          <p:cNvSpPr txBox="1"/>
          <p:nvPr/>
        </p:nvSpPr>
        <p:spPr>
          <a:xfrm>
            <a:off x="8423349" y="3168332"/>
            <a:ext cx="3594864" cy="355225"/>
          </a:xfrm>
          <a:prstGeom prst="rect">
            <a:avLst/>
          </a:prstGeom>
          <a:noFill/>
        </p:spPr>
        <p:txBody>
          <a:bodyPr wrap="square" lIns="90000" rtlCol="0" anchor="t">
            <a:spAutoFit/>
          </a:bodyPr>
          <a:lstStyle/>
          <a:p>
            <a:pPr algn="l">
              <a:lnSpc>
                <a:spcPct val="113000"/>
              </a:lnSpc>
            </a:pPr>
            <a:r>
              <a:rPr lang="en-NL" sz="1600" dirty="0" err="1">
                <a:solidFill>
                  <a:srgbClr val="00B050"/>
                </a:solidFill>
              </a:rPr>
              <a:t>- Runtime model theft</a:t>
            </a:r>
            <a:r>
              <a:rPr lang="en-NL" sz="1600" baseline="30000" dirty="0" err="1">
                <a:solidFill>
                  <a:srgbClr val="00B050"/>
                </a:solidFill>
              </a:rPr>
              <a:t>(P)</a:t>
            </a:r>
          </a:p>
        </p:txBody>
      </p:sp>
      <p:sp>
        <p:nvSpPr>
          <p:cNvPr id="10" name="TextBox 7">
            <a:extLst>
              <a:ext uri="{FF2B5EF4-FFF2-40B4-BE49-F238E27FC236}">
                <a16:creationId xmlns:a16="http://schemas.microsoft.com/office/drawing/2014/main" id="{52C6B20E-2360-67C3-2D9A-E2D3A63A211F}"/>
              </a:ext>
            </a:extLst>
          </p:cNvPr>
          <p:cNvSpPr txBox="1"/>
          <p:nvPr/>
        </p:nvSpPr>
        <p:spPr>
          <a:xfrm>
            <a:off x="8427007" y="3480352"/>
            <a:ext cx="3946050" cy="355225"/>
          </a:xfrm>
          <a:prstGeom prst="rect">
            <a:avLst/>
          </a:prstGeom>
          <a:noFill/>
        </p:spPr>
        <p:txBody>
          <a:bodyPr wrap="square" lIns="90000" rtlCol="0" anchor="t">
            <a:spAutoFit/>
          </a:bodyPr>
          <a:lstStyle/>
          <a:p>
            <a:pPr algn="l">
              <a:lnSpc>
                <a:spcPct val="113000"/>
              </a:lnSpc>
            </a:pPr>
            <a:r>
              <a:rPr lang="en-NL" sz="1600" dirty="0" err="1">
                <a:solidFill>
                  <a:srgbClr val="00B050"/>
                </a:solidFill>
              </a:rPr>
              <a:t>- Runtime model poisoning</a:t>
            </a:r>
            <a:r>
              <a:rPr lang="en-NL" sz="1600" baseline="30000" dirty="0" err="1">
                <a:solidFill>
                  <a:srgbClr val="00B050"/>
                </a:solidFill>
              </a:rPr>
              <a:t>(B)</a:t>
            </a:r>
          </a:p>
        </p:txBody>
      </p:sp>
      <p:sp>
        <p:nvSpPr>
          <p:cNvPr id="13" name="TextBox 12">
            <a:extLst>
              <a:ext uri="{FF2B5EF4-FFF2-40B4-BE49-F238E27FC236}">
                <a16:creationId xmlns:a16="http://schemas.microsoft.com/office/drawing/2014/main" id="{D4159FDB-D8C0-11BF-2FB4-CB1AD809E5B6}"/>
              </a:ext>
            </a:extLst>
          </p:cNvPr>
          <p:cNvSpPr txBox="1"/>
          <p:nvPr/>
        </p:nvSpPr>
        <p:spPr>
          <a:xfrm>
            <a:off x="217793" y="1746888"/>
            <a:ext cx="3594864" cy="535531"/>
          </a:xfrm>
          <a:prstGeom prst="rect">
            <a:avLst/>
          </a:prstGeom>
          <a:noFill/>
        </p:spPr>
        <p:txBody>
          <a:bodyPr wrap="square" lIns="90000" rtlCol="0" anchor="t">
            <a:spAutoFit/>
          </a:bodyPr>
          <a:lstStyle/>
          <a:p>
            <a:pPr algn="l">
              <a:lnSpc>
                <a:spcPct val="80000"/>
              </a:lnSpc>
            </a:pPr>
            <a:r>
              <a:rPr lang="en-NL" sz="1600" dirty="0" err="1">
                <a:solidFill>
                  <a:schemeClr val="accent4"/>
                </a:solidFill>
              </a:rPr>
              <a:t>- Training data poisoning</a:t>
            </a:r>
            <a:r>
              <a:rPr lang="en-NL" sz="1600" baseline="30000" dirty="0" err="1">
                <a:solidFill>
                  <a:schemeClr val="accent4"/>
                </a:solidFill>
              </a:rPr>
              <a:t>(B)</a:t>
            </a:r>
          </a:p>
          <a:p>
            <a:pPr algn="l"/>
            <a:r>
              <a:rPr lang="en-NL" sz="1400" dirty="0" err="1">
                <a:solidFill>
                  <a:schemeClr val="bg1">
                    <a:lumMod val="65000"/>
                  </a:schemeClr>
                </a:solidFill>
              </a:rPr>
              <a:t>   (direct or in supply chain</a:t>
            </a:r>
            <a:r>
              <a:rPr lang="en-NL" sz="1600" dirty="0" err="1">
                <a:solidFill>
                  <a:schemeClr val="bg1">
                    <a:lumMod val="65000"/>
                  </a:schemeClr>
                </a:solidFill>
              </a:rPr>
              <a:t>)</a:t>
            </a:r>
          </a:p>
        </p:txBody>
      </p:sp>
      <p:sp>
        <p:nvSpPr>
          <p:cNvPr id="14" name="TextBox 13">
            <a:extLst>
              <a:ext uri="{FF2B5EF4-FFF2-40B4-BE49-F238E27FC236}">
                <a16:creationId xmlns:a16="http://schemas.microsoft.com/office/drawing/2014/main" id="{8B4997C9-BEC2-8B93-6988-8B7B514187C3}"/>
              </a:ext>
            </a:extLst>
          </p:cNvPr>
          <p:cNvSpPr txBox="1"/>
          <p:nvPr/>
        </p:nvSpPr>
        <p:spPr>
          <a:xfrm>
            <a:off x="217792" y="1364597"/>
            <a:ext cx="3849967" cy="355225"/>
          </a:xfrm>
          <a:prstGeom prst="rect">
            <a:avLst/>
          </a:prstGeom>
          <a:noFill/>
        </p:spPr>
        <p:txBody>
          <a:bodyPr wrap="square" lIns="90000" rtlCol="0" anchor="t">
            <a:spAutoFit/>
          </a:bodyPr>
          <a:lstStyle/>
          <a:p>
            <a:pPr algn="l">
              <a:lnSpc>
                <a:spcPct val="113000"/>
              </a:lnSpc>
            </a:pPr>
            <a:r>
              <a:rPr lang="en-NL" sz="1600" dirty="0" err="1">
                <a:solidFill>
                  <a:schemeClr val="accent4"/>
                </a:solidFill>
              </a:rPr>
              <a:t>- Training data leak</a:t>
            </a:r>
            <a:r>
              <a:rPr lang="en-NL" sz="1600" baseline="30000" dirty="0" err="1">
                <a:solidFill>
                  <a:schemeClr val="accent4"/>
                </a:solidFill>
              </a:rPr>
              <a:t>(T)</a:t>
            </a:r>
            <a:r>
              <a:rPr lang="en-NL" sz="1600" dirty="0" err="1">
                <a:solidFill>
                  <a:schemeClr val="accent4"/>
                </a:solidFill>
              </a:rPr>
              <a:t> </a:t>
            </a:r>
          </a:p>
        </p:txBody>
      </p:sp>
      <p:cxnSp>
        <p:nvCxnSpPr>
          <p:cNvPr id="15" name="Straight Arrow Connector 14">
            <a:extLst>
              <a:ext uri="{FF2B5EF4-FFF2-40B4-BE49-F238E27FC236}">
                <a16:creationId xmlns:a16="http://schemas.microsoft.com/office/drawing/2014/main" id="{4D1AA04F-9B34-1E0B-6141-B65436BDE196}"/>
              </a:ext>
            </a:extLst>
          </p:cNvPr>
          <p:cNvCxnSpPr>
            <a:cxnSpLocks/>
          </p:cNvCxnSpPr>
          <p:nvPr/>
        </p:nvCxnSpPr>
        <p:spPr>
          <a:xfrm>
            <a:off x="2667319" y="1886520"/>
            <a:ext cx="356489"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94F7F9C-0B6A-47C9-76EC-526FAC5890C0}"/>
              </a:ext>
            </a:extLst>
          </p:cNvPr>
          <p:cNvCxnSpPr>
            <a:cxnSpLocks/>
          </p:cNvCxnSpPr>
          <p:nvPr/>
        </p:nvCxnSpPr>
        <p:spPr>
          <a:xfrm flipH="1">
            <a:off x="2192704" y="1578264"/>
            <a:ext cx="826339"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30">
            <a:extLst>
              <a:ext uri="{FF2B5EF4-FFF2-40B4-BE49-F238E27FC236}">
                <a16:creationId xmlns:a16="http://schemas.microsoft.com/office/drawing/2014/main" id="{7C3212A8-F8C6-99C3-63C6-B26856067D12}"/>
              </a:ext>
            </a:extLst>
          </p:cNvPr>
          <p:cNvSpPr txBox="1"/>
          <p:nvPr/>
        </p:nvSpPr>
        <p:spPr>
          <a:xfrm>
            <a:off x="9782290" y="4685280"/>
            <a:ext cx="2236125" cy="1461939"/>
          </a:xfrm>
          <a:prstGeom prst="rect">
            <a:avLst/>
          </a:prstGeom>
          <a:noFill/>
        </p:spPr>
        <p:txBody>
          <a:bodyPr wrap="none" rtlCol="0">
            <a:spAutoFit/>
          </a:bodyPr>
          <a:lstStyle/>
          <a:p>
            <a:pPr>
              <a:spcAft>
                <a:spcPts val="600"/>
              </a:spcAft>
            </a:pPr>
            <a:r>
              <a:rPr lang="en-NL" sz="1400" b="1">
                <a:solidFill>
                  <a:schemeClr val="bg1">
                    <a:lumMod val="50000"/>
                  </a:schemeClr>
                </a:solidFill>
              </a:rPr>
              <a:t>Impact legend:</a:t>
            </a:r>
          </a:p>
          <a:p>
            <a:r>
              <a:rPr lang="en-NL" sz="1400">
                <a:solidFill>
                  <a:schemeClr val="bg1">
                    <a:lumMod val="50000"/>
                  </a:schemeClr>
                </a:solidFill>
              </a:rPr>
              <a:t>(T) Train data confidentiality</a:t>
            </a:r>
          </a:p>
          <a:p>
            <a:r>
              <a:rPr lang="en-NL" sz="1400">
                <a:solidFill>
                  <a:schemeClr val="bg1">
                    <a:lumMod val="50000"/>
                  </a:schemeClr>
                </a:solidFill>
              </a:rPr>
              <a:t>(B) Model behaviour</a:t>
            </a:r>
          </a:p>
          <a:p>
            <a:r>
              <a:rPr lang="en-NL" sz="1400">
                <a:solidFill>
                  <a:schemeClr val="bg1">
                    <a:lumMod val="50000"/>
                  </a:schemeClr>
                </a:solidFill>
              </a:rPr>
              <a:t>(P) Intellectual property</a:t>
            </a:r>
          </a:p>
          <a:p>
            <a:r>
              <a:rPr lang="en-NL" sz="1400">
                <a:solidFill>
                  <a:schemeClr val="bg1">
                    <a:lumMod val="50000"/>
                  </a:schemeClr>
                </a:solidFill>
              </a:rPr>
              <a:t>(A) Availability</a:t>
            </a:r>
          </a:p>
          <a:p>
            <a:r>
              <a:rPr lang="en-NL" sz="1400">
                <a:solidFill>
                  <a:schemeClr val="bg1">
                    <a:lumMod val="50000"/>
                  </a:schemeClr>
                </a:solidFill>
              </a:rPr>
              <a:t>(L) Input confidentiality</a:t>
            </a:r>
            <a:endParaRPr lang="en-NL" sz="1600">
              <a:solidFill>
                <a:schemeClr val="bg1">
                  <a:lumMod val="50000"/>
                </a:schemeClr>
              </a:solidFill>
            </a:endParaRPr>
          </a:p>
        </p:txBody>
      </p:sp>
      <p:cxnSp>
        <p:nvCxnSpPr>
          <p:cNvPr id="21" name="Straight Arrow Connector 14">
            <a:extLst>
              <a:ext uri="{FF2B5EF4-FFF2-40B4-BE49-F238E27FC236}">
                <a16:creationId xmlns:a16="http://schemas.microsoft.com/office/drawing/2014/main" id="{8A9E8119-5C39-E3C5-8688-B09760E51FC5}"/>
              </a:ext>
            </a:extLst>
          </p:cNvPr>
          <p:cNvCxnSpPr>
            <a:cxnSpLocks/>
          </p:cNvCxnSpPr>
          <p:nvPr/>
        </p:nvCxnSpPr>
        <p:spPr>
          <a:xfrm>
            <a:off x="2629163" y="4108492"/>
            <a:ext cx="620839" cy="0"/>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5675CB19-33EB-C4BE-9039-A37057ECE731}"/>
              </a:ext>
            </a:extLst>
          </p:cNvPr>
          <p:cNvCxnSpPr>
            <a:cxnSpLocks/>
          </p:cNvCxnSpPr>
          <p:nvPr/>
        </p:nvCxnSpPr>
        <p:spPr>
          <a:xfrm>
            <a:off x="3797008" y="4354059"/>
            <a:ext cx="0" cy="27883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AE4FFB4-2DEE-13B5-F5F8-6F439FB3A4ED}"/>
              </a:ext>
            </a:extLst>
          </p:cNvPr>
          <p:cNvCxnSpPr>
            <a:cxnSpLocks/>
          </p:cNvCxnSpPr>
          <p:nvPr/>
        </p:nvCxnSpPr>
        <p:spPr>
          <a:xfrm>
            <a:off x="7482677" y="4354060"/>
            <a:ext cx="0" cy="27883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Can 18">
            <a:extLst>
              <a:ext uri="{FF2B5EF4-FFF2-40B4-BE49-F238E27FC236}">
                <a16:creationId xmlns:a16="http://schemas.microsoft.com/office/drawing/2014/main" id="{DC247A77-4A5A-8731-DF84-13DAEDE5D4F2}"/>
              </a:ext>
            </a:extLst>
          </p:cNvPr>
          <p:cNvSpPr/>
          <p:nvPr/>
        </p:nvSpPr>
        <p:spPr>
          <a:xfrm>
            <a:off x="3250002" y="3876394"/>
            <a:ext cx="1156506" cy="500836"/>
          </a:xfrm>
          <a:prstGeom prst="can">
            <a:avLst/>
          </a:prstGeom>
          <a:solidFill>
            <a:srgbClr val="5A8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43"/>
            <a:r>
              <a:rPr lang="en-US" sz="1599">
                <a:solidFill>
                  <a:srgbClr val="FFFFFF"/>
                </a:solidFill>
                <a:latin typeface="Calibri" panose="020F0502020204030204" pitchFamily="34" charset="0"/>
                <a:cs typeface="Calibri" panose="020F0502020204030204" pitchFamily="34" charset="0"/>
              </a:rPr>
              <a:t>Input</a:t>
            </a:r>
          </a:p>
        </p:txBody>
      </p:sp>
      <p:sp>
        <p:nvSpPr>
          <p:cNvPr id="20" name="Can 19">
            <a:extLst>
              <a:ext uri="{FF2B5EF4-FFF2-40B4-BE49-F238E27FC236}">
                <a16:creationId xmlns:a16="http://schemas.microsoft.com/office/drawing/2014/main" id="{10DDC98A-5DB1-EFFE-A52D-8160AE12960D}"/>
              </a:ext>
            </a:extLst>
          </p:cNvPr>
          <p:cNvSpPr/>
          <p:nvPr/>
        </p:nvSpPr>
        <p:spPr>
          <a:xfrm>
            <a:off x="6905927" y="3876393"/>
            <a:ext cx="1155840" cy="489327"/>
          </a:xfrm>
          <a:prstGeom prst="can">
            <a:avLst/>
          </a:prstGeom>
          <a:solidFill>
            <a:srgbClr val="5A8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43"/>
            <a:r>
              <a:rPr lang="en-US" sz="1599">
                <a:solidFill>
                  <a:srgbClr val="FFFFFF"/>
                </a:solidFill>
                <a:latin typeface="Calibri" panose="020F0502020204030204" pitchFamily="34" charset="0"/>
                <a:cs typeface="Calibri" panose="020F0502020204030204" pitchFamily="34" charset="0"/>
              </a:rPr>
              <a:t>Output</a:t>
            </a:r>
          </a:p>
        </p:txBody>
      </p:sp>
      <p:sp>
        <p:nvSpPr>
          <p:cNvPr id="27" name="Can 26">
            <a:extLst>
              <a:ext uri="{FF2B5EF4-FFF2-40B4-BE49-F238E27FC236}">
                <a16:creationId xmlns:a16="http://schemas.microsoft.com/office/drawing/2014/main" id="{99BCFF41-ACA8-4144-8BCB-F0A27D438EE2}"/>
              </a:ext>
            </a:extLst>
          </p:cNvPr>
          <p:cNvSpPr/>
          <p:nvPr/>
        </p:nvSpPr>
        <p:spPr>
          <a:xfrm>
            <a:off x="3013555" y="1280227"/>
            <a:ext cx="1436657" cy="795530"/>
          </a:xfrm>
          <a:prstGeom prst="can">
            <a:avLst/>
          </a:prstGeom>
          <a:solidFill>
            <a:srgbClr val="5A8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43"/>
            <a:endParaRPr lang="en-US" sz="1599">
              <a:solidFill>
                <a:srgbClr val="FFFFFF"/>
              </a:solidFill>
              <a:latin typeface="Calibri" panose="020F0502020204030204" pitchFamily="34" charset="0"/>
              <a:cs typeface="Calibri" panose="020F0502020204030204" pitchFamily="34" charset="0"/>
            </a:endParaRPr>
          </a:p>
        </p:txBody>
      </p:sp>
      <p:cxnSp>
        <p:nvCxnSpPr>
          <p:cNvPr id="28" name="Straight Arrow Connector 27">
            <a:extLst>
              <a:ext uri="{FF2B5EF4-FFF2-40B4-BE49-F238E27FC236}">
                <a16:creationId xmlns:a16="http://schemas.microsoft.com/office/drawing/2014/main" id="{731432EA-CDEA-0BDF-B0D9-349EAC230C89}"/>
              </a:ext>
            </a:extLst>
          </p:cNvPr>
          <p:cNvCxnSpPr>
            <a:cxnSpLocks/>
          </p:cNvCxnSpPr>
          <p:nvPr/>
        </p:nvCxnSpPr>
        <p:spPr>
          <a:xfrm flipV="1">
            <a:off x="5648588" y="4794594"/>
            <a:ext cx="6352" cy="56239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EC378B6-EEED-6FF8-122E-5508E83EA1BB}"/>
              </a:ext>
            </a:extLst>
          </p:cNvPr>
          <p:cNvCxnSpPr>
            <a:cxnSpLocks/>
          </p:cNvCxnSpPr>
          <p:nvPr/>
        </p:nvCxnSpPr>
        <p:spPr>
          <a:xfrm flipV="1">
            <a:off x="112889" y="3112624"/>
            <a:ext cx="11901666" cy="33920"/>
          </a:xfrm>
          <a:prstGeom prst="line">
            <a:avLst/>
          </a:prstGeom>
          <a:ln w="285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Arrow Connector 9">
            <a:extLst>
              <a:ext uri="{FF2B5EF4-FFF2-40B4-BE49-F238E27FC236}">
                <a16:creationId xmlns:a16="http://schemas.microsoft.com/office/drawing/2014/main" id="{C6E5AEB6-6F32-8844-D5B7-D87699479C31}"/>
              </a:ext>
            </a:extLst>
          </p:cNvPr>
          <p:cNvCxnSpPr>
            <a:cxnSpLocks/>
          </p:cNvCxnSpPr>
          <p:nvPr/>
        </p:nvCxnSpPr>
        <p:spPr>
          <a:xfrm>
            <a:off x="6251656" y="3345945"/>
            <a:ext cx="2175351"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0">
            <a:extLst>
              <a:ext uri="{FF2B5EF4-FFF2-40B4-BE49-F238E27FC236}">
                <a16:creationId xmlns:a16="http://schemas.microsoft.com/office/drawing/2014/main" id="{C389EBFF-3416-C0B4-AB19-0BD35DE6AFC4}"/>
              </a:ext>
            </a:extLst>
          </p:cNvPr>
          <p:cNvCxnSpPr>
            <a:cxnSpLocks/>
          </p:cNvCxnSpPr>
          <p:nvPr/>
        </p:nvCxnSpPr>
        <p:spPr>
          <a:xfrm flipH="1">
            <a:off x="6273741" y="3691205"/>
            <a:ext cx="2145950"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6">
            <a:extLst>
              <a:ext uri="{FF2B5EF4-FFF2-40B4-BE49-F238E27FC236}">
                <a16:creationId xmlns:a16="http://schemas.microsoft.com/office/drawing/2014/main" id="{AA3B1FFE-BC03-61B0-2FB2-E4BBC85A4B96}"/>
              </a:ext>
            </a:extLst>
          </p:cNvPr>
          <p:cNvSpPr txBox="1"/>
          <p:nvPr/>
        </p:nvSpPr>
        <p:spPr>
          <a:xfrm>
            <a:off x="8419691" y="2123937"/>
            <a:ext cx="3594864" cy="355225"/>
          </a:xfrm>
          <a:prstGeom prst="rect">
            <a:avLst/>
          </a:prstGeom>
          <a:noFill/>
        </p:spPr>
        <p:txBody>
          <a:bodyPr wrap="square" lIns="90000" rtlCol="0" anchor="t">
            <a:spAutoFit/>
          </a:bodyPr>
          <a:lstStyle/>
          <a:p>
            <a:pPr algn="l">
              <a:lnSpc>
                <a:spcPct val="113000"/>
              </a:lnSpc>
            </a:pPr>
            <a:r>
              <a:rPr lang="en-NL" sz="1600" dirty="0" err="1">
                <a:solidFill>
                  <a:schemeClr val="accent4"/>
                </a:solidFill>
              </a:rPr>
              <a:t>- Development-time model theft</a:t>
            </a:r>
            <a:r>
              <a:rPr lang="en-NL" sz="1600" baseline="30000" dirty="0" err="1">
                <a:solidFill>
                  <a:schemeClr val="accent4"/>
                </a:solidFill>
              </a:rPr>
              <a:t>(P)</a:t>
            </a:r>
          </a:p>
        </p:txBody>
      </p:sp>
      <p:sp>
        <p:nvSpPr>
          <p:cNvPr id="40" name="TextBox 7">
            <a:extLst>
              <a:ext uri="{FF2B5EF4-FFF2-40B4-BE49-F238E27FC236}">
                <a16:creationId xmlns:a16="http://schemas.microsoft.com/office/drawing/2014/main" id="{4C512F66-7222-CCA1-7628-2093D9478046}"/>
              </a:ext>
            </a:extLst>
          </p:cNvPr>
          <p:cNvSpPr txBox="1"/>
          <p:nvPr/>
        </p:nvSpPr>
        <p:spPr>
          <a:xfrm>
            <a:off x="8423349" y="2478145"/>
            <a:ext cx="3946050" cy="553998"/>
          </a:xfrm>
          <a:prstGeom prst="rect">
            <a:avLst/>
          </a:prstGeom>
          <a:noFill/>
        </p:spPr>
        <p:txBody>
          <a:bodyPr wrap="square" lIns="90000" rtlCol="0" anchor="t">
            <a:spAutoFit/>
          </a:bodyPr>
          <a:lstStyle/>
          <a:p>
            <a:pPr algn="l"/>
            <a:r>
              <a:rPr lang="en-NL" sz="1600" dirty="0" err="1">
                <a:solidFill>
                  <a:schemeClr val="accent4"/>
                </a:solidFill>
              </a:rPr>
              <a:t>- Development-time model poisoning</a:t>
            </a:r>
            <a:r>
              <a:rPr lang="en-NL" sz="1600" baseline="30000" dirty="0" err="1">
                <a:solidFill>
                  <a:schemeClr val="accent4"/>
                </a:solidFill>
              </a:rPr>
              <a:t>(B)</a:t>
            </a:r>
            <a:br>
              <a:rPr lang="en-NL" sz="1600" baseline="30000" dirty="0" err="1">
                <a:solidFill>
                  <a:schemeClr val="accent4"/>
                </a:solidFill>
              </a:rPr>
            </a:br>
            <a:r>
              <a:rPr lang="en-NL" sz="1400" dirty="0" err="1">
                <a:solidFill>
                  <a:schemeClr val="bg1">
                    <a:lumMod val="65000"/>
                  </a:schemeClr>
                </a:solidFill>
              </a:rPr>
              <a:t>   (direct or in supply chain)</a:t>
            </a:r>
          </a:p>
        </p:txBody>
      </p:sp>
      <p:cxnSp>
        <p:nvCxnSpPr>
          <p:cNvPr id="42" name="Straight Arrow Connector 10">
            <a:extLst>
              <a:ext uri="{FF2B5EF4-FFF2-40B4-BE49-F238E27FC236}">
                <a16:creationId xmlns:a16="http://schemas.microsoft.com/office/drawing/2014/main" id="{892E84E0-8E0D-2E59-9D3F-561D9C13A2F3}"/>
              </a:ext>
            </a:extLst>
          </p:cNvPr>
          <p:cNvCxnSpPr>
            <a:cxnSpLocks/>
          </p:cNvCxnSpPr>
          <p:nvPr/>
        </p:nvCxnSpPr>
        <p:spPr>
          <a:xfrm flipH="1">
            <a:off x="6251656" y="2655910"/>
            <a:ext cx="2168035"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36A7D75-FBF9-0961-73DB-82634B38EFBD}"/>
              </a:ext>
            </a:extLst>
          </p:cNvPr>
          <p:cNvSpPr txBox="1"/>
          <p:nvPr/>
        </p:nvSpPr>
        <p:spPr>
          <a:xfrm>
            <a:off x="273665" y="2543238"/>
            <a:ext cx="1366080" cy="584775"/>
          </a:xfrm>
          <a:prstGeom prst="rect">
            <a:avLst/>
          </a:prstGeom>
          <a:noFill/>
        </p:spPr>
        <p:txBody>
          <a:bodyPr wrap="none" rtlCol="0">
            <a:spAutoFit/>
          </a:bodyPr>
          <a:lstStyle/>
          <a:p>
            <a:r>
              <a:rPr lang="en-GB" sz="1600">
                <a:solidFill>
                  <a:schemeClr val="bg1">
                    <a:lumMod val="65000"/>
                  </a:schemeClr>
                </a:solidFill>
              </a:rPr>
              <a:t>D</a:t>
            </a:r>
            <a:r>
              <a:rPr lang="en-NL" sz="1600">
                <a:solidFill>
                  <a:schemeClr val="bg1">
                    <a:lumMod val="65000"/>
                  </a:schemeClr>
                </a:solidFill>
              </a:rPr>
              <a:t>evelopment-</a:t>
            </a:r>
            <a:br>
              <a:rPr lang="en-NL" sz="1600">
                <a:solidFill>
                  <a:schemeClr val="bg1">
                    <a:lumMod val="65000"/>
                  </a:schemeClr>
                </a:solidFill>
              </a:rPr>
            </a:br>
            <a:r>
              <a:rPr lang="en-NL" sz="1600">
                <a:solidFill>
                  <a:schemeClr val="bg1">
                    <a:lumMod val="65000"/>
                  </a:schemeClr>
                </a:solidFill>
              </a:rPr>
              <a:t>time</a:t>
            </a:r>
          </a:p>
        </p:txBody>
      </p:sp>
      <p:sp>
        <p:nvSpPr>
          <p:cNvPr id="45" name="TextBox 44">
            <a:extLst>
              <a:ext uri="{FF2B5EF4-FFF2-40B4-BE49-F238E27FC236}">
                <a16:creationId xmlns:a16="http://schemas.microsoft.com/office/drawing/2014/main" id="{3E347A15-FE54-EA4F-5311-00FC7B1BFD8F}"/>
              </a:ext>
            </a:extLst>
          </p:cNvPr>
          <p:cNvSpPr txBox="1"/>
          <p:nvPr/>
        </p:nvSpPr>
        <p:spPr>
          <a:xfrm>
            <a:off x="277273" y="3156493"/>
            <a:ext cx="891270" cy="338554"/>
          </a:xfrm>
          <a:prstGeom prst="rect">
            <a:avLst/>
          </a:prstGeom>
          <a:noFill/>
        </p:spPr>
        <p:txBody>
          <a:bodyPr wrap="none" rtlCol="0">
            <a:spAutoFit/>
          </a:bodyPr>
          <a:lstStyle/>
          <a:p>
            <a:r>
              <a:rPr lang="nl-NL" sz="1600">
                <a:solidFill>
                  <a:schemeClr val="bg1">
                    <a:lumMod val="65000"/>
                  </a:schemeClr>
                </a:solidFill>
              </a:rPr>
              <a:t>Runtime</a:t>
            </a:r>
            <a:endParaRPr lang="en-NL" sz="1600">
              <a:solidFill>
                <a:schemeClr val="bg1">
                  <a:lumMod val="65000"/>
                </a:schemeClr>
              </a:solidFill>
            </a:endParaRPr>
          </a:p>
        </p:txBody>
      </p:sp>
      <p:sp>
        <p:nvSpPr>
          <p:cNvPr id="51" name="Pentagon 50">
            <a:extLst>
              <a:ext uri="{FF2B5EF4-FFF2-40B4-BE49-F238E27FC236}">
                <a16:creationId xmlns:a16="http://schemas.microsoft.com/office/drawing/2014/main" id="{693CCA72-CEEB-1609-CE7B-97AE855D5313}"/>
              </a:ext>
            </a:extLst>
          </p:cNvPr>
          <p:cNvSpPr/>
          <p:nvPr/>
        </p:nvSpPr>
        <p:spPr>
          <a:xfrm>
            <a:off x="4450213" y="1539701"/>
            <a:ext cx="427859" cy="245458"/>
          </a:xfrm>
          <a:prstGeom prst="homePlat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2" name="Pentagon 51">
            <a:extLst>
              <a:ext uri="{FF2B5EF4-FFF2-40B4-BE49-F238E27FC236}">
                <a16:creationId xmlns:a16="http://schemas.microsoft.com/office/drawing/2014/main" id="{2BBE5A32-A750-ABFC-10E7-DEBF34B5D306}"/>
              </a:ext>
            </a:extLst>
          </p:cNvPr>
          <p:cNvSpPr/>
          <p:nvPr/>
        </p:nvSpPr>
        <p:spPr>
          <a:xfrm rot="5400000">
            <a:off x="5485871" y="1947511"/>
            <a:ext cx="427859" cy="245458"/>
          </a:xfrm>
          <a:prstGeom prst="homePlat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3" name="Pentagon 52">
            <a:extLst>
              <a:ext uri="{FF2B5EF4-FFF2-40B4-BE49-F238E27FC236}">
                <a16:creationId xmlns:a16="http://schemas.microsoft.com/office/drawing/2014/main" id="{01332771-32BA-DFDE-4363-83B5C2CB5169}"/>
              </a:ext>
            </a:extLst>
          </p:cNvPr>
          <p:cNvSpPr/>
          <p:nvPr/>
        </p:nvSpPr>
        <p:spPr>
          <a:xfrm>
            <a:off x="4406508" y="4009552"/>
            <a:ext cx="427859" cy="245458"/>
          </a:xfrm>
          <a:prstGeom prst="homePlat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4" name="Pentagon 53">
            <a:extLst>
              <a:ext uri="{FF2B5EF4-FFF2-40B4-BE49-F238E27FC236}">
                <a16:creationId xmlns:a16="http://schemas.microsoft.com/office/drawing/2014/main" id="{EAC2A8AA-CF53-BECD-2ED1-75B925BB1710}"/>
              </a:ext>
            </a:extLst>
          </p:cNvPr>
          <p:cNvSpPr/>
          <p:nvPr/>
        </p:nvSpPr>
        <p:spPr>
          <a:xfrm>
            <a:off x="6468980" y="4007871"/>
            <a:ext cx="427859" cy="245458"/>
          </a:xfrm>
          <a:prstGeom prst="homePlat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Rectangle 25">
            <a:extLst>
              <a:ext uri="{FF2B5EF4-FFF2-40B4-BE49-F238E27FC236}">
                <a16:creationId xmlns:a16="http://schemas.microsoft.com/office/drawing/2014/main" id="{812EC4E5-8BD7-D4DF-C37E-D0BA2D74D8E5}"/>
              </a:ext>
            </a:extLst>
          </p:cNvPr>
          <p:cNvSpPr/>
          <p:nvPr/>
        </p:nvSpPr>
        <p:spPr>
          <a:xfrm>
            <a:off x="4887620" y="1324863"/>
            <a:ext cx="1624361" cy="70005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43"/>
            <a:endParaRPr lang="en-US" sz="1598">
              <a:solidFill>
                <a:schemeClr val="bg1">
                  <a:lumMod val="75000"/>
                </a:schemeClr>
              </a:solidFill>
              <a:latin typeface="Calibri" panose="020F0502020204030204" pitchFamily="34" charset="0"/>
              <a:ea typeface="Arial" charset="0"/>
              <a:cs typeface="Calibri" panose="020F0502020204030204" pitchFamily="34" charset="0"/>
            </a:endParaRPr>
          </a:p>
        </p:txBody>
      </p:sp>
      <p:sp>
        <p:nvSpPr>
          <p:cNvPr id="32" name="TextBox 2">
            <a:extLst>
              <a:ext uri="{FF2B5EF4-FFF2-40B4-BE49-F238E27FC236}">
                <a16:creationId xmlns:a16="http://schemas.microsoft.com/office/drawing/2014/main" id="{EB4D0A94-2BDF-7A07-3289-786C5C637C43}"/>
              </a:ext>
            </a:extLst>
          </p:cNvPr>
          <p:cNvSpPr txBox="1"/>
          <p:nvPr/>
        </p:nvSpPr>
        <p:spPr>
          <a:xfrm>
            <a:off x="4227756" y="761998"/>
            <a:ext cx="3001356" cy="420884"/>
          </a:xfrm>
          <a:prstGeom prst="rect">
            <a:avLst/>
          </a:prstGeom>
          <a:noFill/>
        </p:spPr>
        <p:txBody>
          <a:bodyPr wrap="none" lIns="90000" rtlCol="0" anchor="t">
            <a:spAutoFit/>
          </a:bodyPr>
          <a:lstStyle/>
          <a:p>
            <a:pPr algn="l">
              <a:lnSpc>
                <a:spcPct val="113000"/>
              </a:lnSpc>
            </a:pPr>
            <a:r>
              <a:rPr lang="en-NL" sz="2000" b="1" dirty="0" err="1">
                <a:solidFill>
                  <a:schemeClr val="accent4"/>
                </a:solidFill>
              </a:rPr>
              <a:t>Development-time threats</a:t>
            </a:r>
          </a:p>
        </p:txBody>
      </p:sp>
      <p:sp>
        <p:nvSpPr>
          <p:cNvPr id="34" name="TextBox 2">
            <a:extLst>
              <a:ext uri="{FF2B5EF4-FFF2-40B4-BE49-F238E27FC236}">
                <a16:creationId xmlns:a16="http://schemas.microsoft.com/office/drawing/2014/main" id="{E85AEB47-0E8D-57FB-1C8B-86A15E70495E}"/>
              </a:ext>
            </a:extLst>
          </p:cNvPr>
          <p:cNvSpPr txBox="1"/>
          <p:nvPr/>
        </p:nvSpPr>
        <p:spPr>
          <a:xfrm>
            <a:off x="4155883" y="6161587"/>
            <a:ext cx="2806109" cy="420884"/>
          </a:xfrm>
          <a:prstGeom prst="rect">
            <a:avLst/>
          </a:prstGeom>
          <a:noFill/>
        </p:spPr>
        <p:txBody>
          <a:bodyPr wrap="none" lIns="90000" rtlCol="0" anchor="t">
            <a:spAutoFit/>
          </a:bodyPr>
          <a:lstStyle/>
          <a:p>
            <a:pPr algn="l">
              <a:lnSpc>
                <a:spcPct val="113000"/>
              </a:lnSpc>
            </a:pPr>
            <a:r>
              <a:rPr lang="en-NL" sz="2000" b="1" dirty="0" err="1">
                <a:solidFill>
                  <a:srgbClr val="00B050"/>
                </a:solidFill>
              </a:rPr>
              <a:t>Runtime security threats</a:t>
            </a:r>
          </a:p>
        </p:txBody>
      </p:sp>
      <p:sp>
        <p:nvSpPr>
          <p:cNvPr id="49" name="Rectangle 48">
            <a:extLst>
              <a:ext uri="{FF2B5EF4-FFF2-40B4-BE49-F238E27FC236}">
                <a16:creationId xmlns:a16="http://schemas.microsoft.com/office/drawing/2014/main" id="{7F89C896-5677-E1D9-1D98-1F65A3A33EE9}"/>
              </a:ext>
            </a:extLst>
          </p:cNvPr>
          <p:cNvSpPr/>
          <p:nvPr/>
        </p:nvSpPr>
        <p:spPr>
          <a:xfrm>
            <a:off x="8598237" y="3938323"/>
            <a:ext cx="2028966" cy="398063"/>
          </a:xfrm>
          <a:prstGeom prst="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r>
              <a:rPr lang="en-NL" sz="1200" dirty="0" err="1">
                <a:solidFill>
                  <a:schemeClr val="bg1">
                    <a:lumMod val="50000"/>
                  </a:schemeClr>
                </a:solidFill>
              </a:rPr>
              <a:t>5. Control behaviour impact e.g. oversight, validation </a:t>
            </a:r>
            <a:r>
              <a:rPr lang="en-NL" sz="1200" baseline="30000" dirty="0" err="1">
                <a:solidFill>
                  <a:schemeClr val="bg1">
                    <a:lumMod val="50000"/>
                  </a:schemeClr>
                </a:solidFill>
              </a:rPr>
              <a:t>(B)</a:t>
            </a:r>
          </a:p>
        </p:txBody>
      </p:sp>
      <p:cxnSp>
        <p:nvCxnSpPr>
          <p:cNvPr id="64" name="Straight Connector 63">
            <a:extLst>
              <a:ext uri="{FF2B5EF4-FFF2-40B4-BE49-F238E27FC236}">
                <a16:creationId xmlns:a16="http://schemas.microsoft.com/office/drawing/2014/main" id="{925A2C7C-B189-76C0-46F7-029604ECF995}"/>
              </a:ext>
            </a:extLst>
          </p:cNvPr>
          <p:cNvCxnSpPr>
            <a:cxnSpLocks/>
          </p:cNvCxnSpPr>
          <p:nvPr/>
        </p:nvCxnSpPr>
        <p:spPr>
          <a:xfrm>
            <a:off x="4287594" y="836231"/>
            <a:ext cx="2817706" cy="0"/>
          </a:xfrm>
          <a:prstGeom prst="line">
            <a:avLst/>
          </a:prstGeom>
          <a:ln w="1905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F9BAF11-2A98-D376-7CB4-0CFBB25A27E5}"/>
              </a:ext>
            </a:extLst>
          </p:cNvPr>
          <p:cNvCxnSpPr>
            <a:cxnSpLocks/>
          </p:cNvCxnSpPr>
          <p:nvPr/>
        </p:nvCxnSpPr>
        <p:spPr>
          <a:xfrm>
            <a:off x="321135" y="3960458"/>
            <a:ext cx="2140516" cy="0"/>
          </a:xfrm>
          <a:prstGeom prst="line">
            <a:avLst/>
          </a:prstGeom>
          <a:ln w="1905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34A13C3-1427-13FF-DF48-4882BE0ADC2B}"/>
              </a:ext>
            </a:extLst>
          </p:cNvPr>
          <p:cNvCxnSpPr>
            <a:cxnSpLocks/>
          </p:cNvCxnSpPr>
          <p:nvPr/>
        </p:nvCxnSpPr>
        <p:spPr>
          <a:xfrm>
            <a:off x="4287594" y="6227144"/>
            <a:ext cx="2609245" cy="0"/>
          </a:xfrm>
          <a:prstGeom prst="line">
            <a:avLst/>
          </a:prstGeom>
          <a:ln w="19050">
            <a:solidFill>
              <a:srgbClr val="00B050"/>
            </a:solidFill>
            <a:prstDash val="solid"/>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F90B4211-0F34-D702-D319-3FFE5C56E598}"/>
              </a:ext>
            </a:extLst>
          </p:cNvPr>
          <p:cNvSpPr/>
          <p:nvPr/>
        </p:nvSpPr>
        <p:spPr>
          <a:xfrm>
            <a:off x="9882466" y="6450008"/>
            <a:ext cx="199228" cy="212093"/>
          </a:xfrm>
          <a:prstGeom prst="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NL" sz="1200" dirty="0" err="1">
              <a:solidFill>
                <a:schemeClr val="bg1"/>
              </a:solidFill>
            </a:endParaRPr>
          </a:p>
        </p:txBody>
      </p:sp>
      <p:sp>
        <p:nvSpPr>
          <p:cNvPr id="71" name="TextBox 30">
            <a:extLst>
              <a:ext uri="{FF2B5EF4-FFF2-40B4-BE49-F238E27FC236}">
                <a16:creationId xmlns:a16="http://schemas.microsoft.com/office/drawing/2014/main" id="{15D658A4-2CA8-8AE3-B7FC-88BD9A198637}"/>
              </a:ext>
            </a:extLst>
          </p:cNvPr>
          <p:cNvSpPr txBox="1"/>
          <p:nvPr/>
        </p:nvSpPr>
        <p:spPr>
          <a:xfrm>
            <a:off x="10055184" y="6384351"/>
            <a:ext cx="1301062" cy="307777"/>
          </a:xfrm>
          <a:prstGeom prst="rect">
            <a:avLst/>
          </a:prstGeom>
          <a:noFill/>
        </p:spPr>
        <p:txBody>
          <a:bodyPr wrap="none" rtlCol="0">
            <a:spAutoFit/>
          </a:bodyPr>
          <a:lstStyle/>
          <a:p>
            <a:pPr>
              <a:spcAft>
                <a:spcPts val="600"/>
              </a:spcAft>
            </a:pPr>
            <a:r>
              <a:rPr lang="en-NL" sz="1400">
                <a:solidFill>
                  <a:schemeClr val="bg1">
                    <a:lumMod val="65000"/>
                  </a:schemeClr>
                </a:solidFill>
              </a:rPr>
              <a:t>= control group</a:t>
            </a:r>
            <a:endParaRPr lang="en-NL" sz="1600">
              <a:solidFill>
                <a:schemeClr val="bg1">
                  <a:lumMod val="65000"/>
                </a:schemeClr>
              </a:solidFill>
            </a:endParaRPr>
          </a:p>
        </p:txBody>
      </p:sp>
      <p:cxnSp>
        <p:nvCxnSpPr>
          <p:cNvPr id="73" name="Straight Arrow Connector 72">
            <a:extLst>
              <a:ext uri="{FF2B5EF4-FFF2-40B4-BE49-F238E27FC236}">
                <a16:creationId xmlns:a16="http://schemas.microsoft.com/office/drawing/2014/main" id="{F2F9B4BC-FB51-22E8-C8B7-741A8194B3E6}"/>
              </a:ext>
            </a:extLst>
          </p:cNvPr>
          <p:cNvCxnSpPr>
            <a:cxnSpLocks/>
          </p:cNvCxnSpPr>
          <p:nvPr/>
        </p:nvCxnSpPr>
        <p:spPr>
          <a:xfrm>
            <a:off x="9887382" y="6273338"/>
            <a:ext cx="167802"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30">
            <a:extLst>
              <a:ext uri="{FF2B5EF4-FFF2-40B4-BE49-F238E27FC236}">
                <a16:creationId xmlns:a16="http://schemas.microsoft.com/office/drawing/2014/main" id="{F26A250B-DE70-FFEC-05CC-08216E237570}"/>
              </a:ext>
            </a:extLst>
          </p:cNvPr>
          <p:cNvSpPr txBox="1"/>
          <p:nvPr/>
        </p:nvSpPr>
        <p:spPr>
          <a:xfrm>
            <a:off x="10068439" y="6125412"/>
            <a:ext cx="774123" cy="307777"/>
          </a:xfrm>
          <a:prstGeom prst="rect">
            <a:avLst/>
          </a:prstGeom>
          <a:noFill/>
        </p:spPr>
        <p:txBody>
          <a:bodyPr wrap="none" rtlCol="0">
            <a:spAutoFit/>
          </a:bodyPr>
          <a:lstStyle/>
          <a:p>
            <a:pPr>
              <a:spcAft>
                <a:spcPts val="600"/>
              </a:spcAft>
            </a:pPr>
            <a:r>
              <a:rPr lang="en-NL" sz="1400">
                <a:solidFill>
                  <a:schemeClr val="bg1">
                    <a:lumMod val="65000"/>
                  </a:schemeClr>
                </a:solidFill>
              </a:rPr>
              <a:t>= threat</a:t>
            </a:r>
            <a:endParaRPr lang="en-NL" sz="1600">
              <a:solidFill>
                <a:schemeClr val="bg1">
                  <a:lumMod val="65000"/>
                </a:schemeClr>
              </a:solidFill>
            </a:endParaRPr>
          </a:p>
        </p:txBody>
      </p:sp>
      <p:sp>
        <p:nvSpPr>
          <p:cNvPr id="25" name="Can 24">
            <a:extLst>
              <a:ext uri="{FF2B5EF4-FFF2-40B4-BE49-F238E27FC236}">
                <a16:creationId xmlns:a16="http://schemas.microsoft.com/office/drawing/2014/main" id="{90B1F3A8-04CB-2C38-95FC-67662208706A}"/>
              </a:ext>
            </a:extLst>
          </p:cNvPr>
          <p:cNvSpPr/>
          <p:nvPr/>
        </p:nvSpPr>
        <p:spPr>
          <a:xfrm>
            <a:off x="5111295" y="2270589"/>
            <a:ext cx="1177010" cy="1605804"/>
          </a:xfrm>
          <a:prstGeom prst="can">
            <a:avLst/>
          </a:prstGeom>
          <a:solidFill>
            <a:srgbClr val="5A8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43"/>
            <a:endParaRPr lang="en-US" sz="1599">
              <a:solidFill>
                <a:srgbClr val="FFFFFF"/>
              </a:solidFill>
              <a:latin typeface="Calibri" panose="020F0502020204030204" pitchFamily="34" charset="0"/>
              <a:cs typeface="Calibri" panose="020F0502020204030204" pitchFamily="34" charset="0"/>
            </a:endParaRPr>
          </a:p>
        </p:txBody>
      </p:sp>
      <p:sp>
        <p:nvSpPr>
          <p:cNvPr id="37" name="TextBox 36">
            <a:extLst>
              <a:ext uri="{FF2B5EF4-FFF2-40B4-BE49-F238E27FC236}">
                <a16:creationId xmlns:a16="http://schemas.microsoft.com/office/drawing/2014/main" id="{BA88B96A-1DF5-9004-584F-1365011FA36F}"/>
              </a:ext>
            </a:extLst>
          </p:cNvPr>
          <p:cNvSpPr txBox="1"/>
          <p:nvPr/>
        </p:nvSpPr>
        <p:spPr>
          <a:xfrm>
            <a:off x="5337361" y="2877154"/>
            <a:ext cx="724878" cy="584775"/>
          </a:xfrm>
          <a:prstGeom prst="rect">
            <a:avLst/>
          </a:prstGeom>
          <a:noFill/>
        </p:spPr>
        <p:txBody>
          <a:bodyPr wrap="none" rtlCol="0">
            <a:spAutoFit/>
          </a:bodyPr>
          <a:lstStyle/>
          <a:p>
            <a:pPr algn="ctr"/>
            <a:r>
              <a:rPr lang="en-NL" sz="1600">
                <a:solidFill>
                  <a:schemeClr val="bg1"/>
                </a:solidFill>
              </a:rPr>
              <a:t>AI</a:t>
            </a:r>
          </a:p>
          <a:p>
            <a:r>
              <a:rPr lang="en-NL" sz="1600">
                <a:solidFill>
                  <a:schemeClr val="bg1"/>
                </a:solidFill>
              </a:rPr>
              <a:t>Model</a:t>
            </a:r>
          </a:p>
        </p:txBody>
      </p:sp>
      <p:sp>
        <p:nvSpPr>
          <p:cNvPr id="17" name="Rectangle 16">
            <a:extLst>
              <a:ext uri="{FF2B5EF4-FFF2-40B4-BE49-F238E27FC236}">
                <a16:creationId xmlns:a16="http://schemas.microsoft.com/office/drawing/2014/main" id="{33EBE3DC-EC9A-86CC-385B-A6876EC1C2AD}"/>
              </a:ext>
            </a:extLst>
          </p:cNvPr>
          <p:cNvSpPr/>
          <p:nvPr/>
        </p:nvSpPr>
        <p:spPr>
          <a:xfrm>
            <a:off x="7741405" y="4987780"/>
            <a:ext cx="1808321" cy="299961"/>
          </a:xfrm>
          <a:prstGeom prst="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r>
              <a:rPr lang="en-NL" sz="1200" dirty="0" err="1">
                <a:solidFill>
                  <a:schemeClr val="bg1">
                    <a:lumMod val="50000"/>
                  </a:schemeClr>
                </a:solidFill>
              </a:rPr>
              <a:t>4. Minimize data</a:t>
            </a:r>
            <a:r>
              <a:rPr lang="en-NL" sz="1200" baseline="30000" dirty="0" err="1">
                <a:solidFill>
                  <a:schemeClr val="bg1">
                    <a:lumMod val="50000"/>
                  </a:schemeClr>
                </a:solidFill>
              </a:rPr>
              <a:t>(T,P,L)</a:t>
            </a:r>
          </a:p>
        </p:txBody>
      </p:sp>
      <p:sp>
        <p:nvSpPr>
          <p:cNvPr id="31" name="TextBox 30">
            <a:extLst>
              <a:ext uri="{FF2B5EF4-FFF2-40B4-BE49-F238E27FC236}">
                <a16:creationId xmlns:a16="http://schemas.microsoft.com/office/drawing/2014/main" id="{E1431F1A-D1C5-D9DA-D685-46F895F96A55}"/>
              </a:ext>
            </a:extLst>
          </p:cNvPr>
          <p:cNvSpPr txBox="1"/>
          <p:nvPr/>
        </p:nvSpPr>
        <p:spPr>
          <a:xfrm>
            <a:off x="3110446" y="1463284"/>
            <a:ext cx="1253505" cy="355225"/>
          </a:xfrm>
          <a:prstGeom prst="rect">
            <a:avLst/>
          </a:prstGeom>
          <a:noFill/>
        </p:spPr>
        <p:txBody>
          <a:bodyPr wrap="none" lIns="90000" rtlCol="0" anchor="t">
            <a:spAutoFit/>
          </a:bodyPr>
          <a:lstStyle/>
          <a:p>
            <a:pPr algn="l">
              <a:lnSpc>
                <a:spcPct val="113000"/>
              </a:lnSpc>
            </a:pPr>
            <a:r>
              <a:rPr lang="en-NL" sz="1600" dirty="0" err="1">
                <a:solidFill>
                  <a:schemeClr val="bg1"/>
                </a:solidFill>
              </a:rPr>
              <a:t>Training data</a:t>
            </a:r>
          </a:p>
        </p:txBody>
      </p:sp>
      <p:sp>
        <p:nvSpPr>
          <p:cNvPr id="35" name="TextBox 34">
            <a:extLst>
              <a:ext uri="{FF2B5EF4-FFF2-40B4-BE49-F238E27FC236}">
                <a16:creationId xmlns:a16="http://schemas.microsoft.com/office/drawing/2014/main" id="{8717BBB0-666B-53AB-81FE-0164DF8AE148}"/>
              </a:ext>
            </a:extLst>
          </p:cNvPr>
          <p:cNvSpPr txBox="1"/>
          <p:nvPr/>
        </p:nvSpPr>
        <p:spPr>
          <a:xfrm>
            <a:off x="4896391" y="1476656"/>
            <a:ext cx="1629121" cy="522900"/>
          </a:xfrm>
          <a:prstGeom prst="rect">
            <a:avLst/>
          </a:prstGeom>
          <a:noFill/>
        </p:spPr>
        <p:txBody>
          <a:bodyPr wrap="none" lIns="90000" rtlCol="0" anchor="t">
            <a:spAutoFit/>
          </a:bodyPr>
          <a:lstStyle/>
          <a:p>
            <a:pPr algn="ctr"/>
            <a:r>
              <a:rPr lang="en-US" sz="1598">
                <a:solidFill>
                  <a:srgbClr val="FFFFFF"/>
                </a:solidFill>
                <a:latin typeface="Calibri" panose="020F0502020204030204" pitchFamily="34" charset="0"/>
                <a:ea typeface="Arial" charset="0"/>
                <a:cs typeface="Calibri" panose="020F0502020204030204" pitchFamily="34" charset="0"/>
              </a:rPr>
              <a:t>Machine learning</a:t>
            </a:r>
            <a:br>
              <a:rPr lang="en-US" sz="1598">
                <a:solidFill>
                  <a:srgbClr val="FFFFFF"/>
                </a:solidFill>
                <a:latin typeface="Calibri" panose="020F0502020204030204" pitchFamily="34" charset="0"/>
                <a:ea typeface="Arial" charset="0"/>
                <a:cs typeface="Calibri" panose="020F0502020204030204" pitchFamily="34" charset="0"/>
              </a:rPr>
            </a:br>
            <a:r>
              <a:rPr lang="en-US" sz="1200">
                <a:solidFill>
                  <a:schemeClr val="bg1">
                    <a:lumMod val="75000"/>
                  </a:schemeClr>
                </a:solidFill>
                <a:latin typeface="Calibri" panose="020F0502020204030204" pitchFamily="34" charset="0"/>
                <a:ea typeface="Arial" charset="0"/>
                <a:cs typeface="Calibri" panose="020F0502020204030204" pitchFamily="34" charset="0"/>
              </a:rPr>
              <a:t>(optional)</a:t>
            </a:r>
            <a:endParaRPr lang="en-US" sz="1598">
              <a:solidFill>
                <a:schemeClr val="bg1">
                  <a:lumMod val="75000"/>
                </a:schemeClr>
              </a:solidFill>
              <a:latin typeface="Calibri" panose="020F0502020204030204" pitchFamily="34" charset="0"/>
              <a:ea typeface="Arial" charset="0"/>
              <a:cs typeface="Calibri" panose="020F0502020204030204" pitchFamily="34" charset="0"/>
            </a:endParaRPr>
          </a:p>
        </p:txBody>
      </p:sp>
      <p:sp>
        <p:nvSpPr>
          <p:cNvPr id="2" name="TextBox 1">
            <a:extLst>
              <a:ext uri="{FF2B5EF4-FFF2-40B4-BE49-F238E27FC236}">
                <a16:creationId xmlns:a16="http://schemas.microsoft.com/office/drawing/2014/main" id="{6D8C9B22-9D64-C1CE-28B0-3F1BA57A9E17}"/>
              </a:ext>
            </a:extLst>
          </p:cNvPr>
          <p:cNvSpPr txBox="1"/>
          <p:nvPr/>
        </p:nvSpPr>
        <p:spPr>
          <a:xfrm>
            <a:off x="239277" y="6588808"/>
            <a:ext cx="7494322" cy="289438"/>
          </a:xfrm>
          <a:prstGeom prst="rect">
            <a:avLst/>
          </a:prstGeom>
          <a:noFill/>
        </p:spPr>
        <p:txBody>
          <a:bodyPr wrap="square" lIns="90000" rtlCol="0" anchor="t">
            <a:spAutoFit/>
          </a:bodyPr>
          <a:lstStyle/>
          <a:p>
            <a:pPr algn="l">
              <a:lnSpc>
                <a:spcPct val="113000"/>
              </a:lnSpc>
            </a:pPr>
            <a:r>
              <a:rPr lang="en-NL" sz="1200" dirty="0" err="1">
                <a:solidFill>
                  <a:schemeClr val="bg1">
                    <a:lumMod val="75000"/>
                  </a:schemeClr>
                </a:solidFill>
              </a:rPr>
              <a:t>//Source: AI threat model by Software Improvement Group, donated to AI Exchange, free of copyright and attribution</a:t>
            </a:r>
          </a:p>
        </p:txBody>
      </p:sp>
      <p:sp>
        <p:nvSpPr>
          <p:cNvPr id="4" name="Title 6">
            <a:extLst>
              <a:ext uri="{FF2B5EF4-FFF2-40B4-BE49-F238E27FC236}">
                <a16:creationId xmlns:a16="http://schemas.microsoft.com/office/drawing/2014/main" id="{C9B8AB2B-57EB-CF21-B5FB-9D3F597AB42D}"/>
              </a:ext>
            </a:extLst>
          </p:cNvPr>
          <p:cNvSpPr>
            <a:spLocks noGrp="1"/>
          </p:cNvSpPr>
          <p:nvPr>
            <p:ph type="title"/>
          </p:nvPr>
        </p:nvSpPr>
        <p:spPr>
          <a:xfrm>
            <a:off x="1935667" y="277522"/>
            <a:ext cx="9810000" cy="282819"/>
          </a:xfrm>
        </p:spPr>
        <p:txBody>
          <a:bodyPr/>
          <a:lstStyle/>
          <a:p>
            <a:r>
              <a:rPr lang="en-NL"/>
              <a:t>Step 6: Limit impact</a:t>
            </a:r>
            <a:endParaRPr lang="en-NL" b="0"/>
          </a:p>
        </p:txBody>
      </p:sp>
      <p:sp>
        <p:nvSpPr>
          <p:cNvPr id="29" name="Rectangle 28">
            <a:extLst>
              <a:ext uri="{FF2B5EF4-FFF2-40B4-BE49-F238E27FC236}">
                <a16:creationId xmlns:a16="http://schemas.microsoft.com/office/drawing/2014/main" id="{14CB4554-2360-CE3B-F8B4-411D02216D3E}"/>
              </a:ext>
            </a:extLst>
          </p:cNvPr>
          <p:cNvSpPr/>
          <p:nvPr/>
        </p:nvSpPr>
        <p:spPr>
          <a:xfrm>
            <a:off x="9657606" y="1521895"/>
            <a:ext cx="2028966" cy="431619"/>
          </a:xfrm>
          <a:prstGeom prst="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r>
              <a:rPr lang="en-NL" sz="1200" dirty="0" err="1">
                <a:solidFill>
                  <a:schemeClr val="bg1">
                    <a:lumMod val="50000"/>
                  </a:schemeClr>
                </a:solidFill>
              </a:rPr>
              <a:t>4. Minimize data</a:t>
            </a:r>
            <a:r>
              <a:rPr lang="en-NL" sz="1200" baseline="30000" dirty="0" err="1">
                <a:solidFill>
                  <a:schemeClr val="bg1">
                    <a:lumMod val="50000"/>
                  </a:schemeClr>
                </a:solidFill>
              </a:rPr>
              <a:t>(T,P,L)</a:t>
            </a:r>
          </a:p>
        </p:txBody>
      </p:sp>
    </p:spTree>
    <p:extLst>
      <p:ext uri="{BB962C8B-B14F-4D97-AF65-F5344CB8AC3E}">
        <p14:creationId xmlns:p14="http://schemas.microsoft.com/office/powerpoint/2010/main" val="2727395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9" grpId="0" animBg="1"/>
      <p:bldP spid="20" grpId="0" animBg="1"/>
      <p:bldP spid="27" grpId="0" animBg="1"/>
      <p:bldP spid="26" grpId="0" animBg="1"/>
      <p:bldP spid="2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848D3C5-278D-FEBD-E8C0-3FEDEFCC8581}"/>
              </a:ext>
            </a:extLst>
          </p:cNvPr>
          <p:cNvSpPr>
            <a:spLocks noGrp="1"/>
          </p:cNvSpPr>
          <p:nvPr>
            <p:ph type="sldNum" sz="quarter" idx="4"/>
          </p:nvPr>
        </p:nvSpPr>
        <p:spPr/>
        <p:txBody>
          <a:bodyPr/>
          <a:lstStyle/>
          <a:p>
            <a:fld id="{E242BD21-9B61-2246-BCB1-4BE5E1BEBE1C}" type="slidenum">
              <a:rPr lang="en-US" smtClean="0"/>
              <a:pPr/>
              <a:t>28</a:t>
            </a:fld>
            <a:endParaRPr lang="en-US"/>
          </a:p>
        </p:txBody>
      </p:sp>
      <p:sp>
        <p:nvSpPr>
          <p:cNvPr id="5" name="Text Placeholder 4">
            <a:extLst>
              <a:ext uri="{FF2B5EF4-FFF2-40B4-BE49-F238E27FC236}">
                <a16:creationId xmlns:a16="http://schemas.microsoft.com/office/drawing/2014/main" id="{88F7FB49-B84E-F6CE-D380-002B1EB66739}"/>
              </a:ext>
            </a:extLst>
          </p:cNvPr>
          <p:cNvSpPr>
            <a:spLocks noGrp="1"/>
          </p:cNvSpPr>
          <p:nvPr>
            <p:ph type="body" sz="quarter" idx="12"/>
          </p:nvPr>
        </p:nvSpPr>
        <p:spPr/>
        <p:txBody>
          <a:bodyPr/>
          <a:lstStyle/>
          <a:p>
            <a:r>
              <a:rPr lang="en-GB"/>
              <a:t>A</a:t>
            </a:r>
            <a:r>
              <a:rPr lang="en-NL"/>
              <a:t>i security controls</a:t>
            </a:r>
          </a:p>
        </p:txBody>
      </p:sp>
      <p:sp>
        <p:nvSpPr>
          <p:cNvPr id="4" name="Title 3">
            <a:extLst>
              <a:ext uri="{FF2B5EF4-FFF2-40B4-BE49-F238E27FC236}">
                <a16:creationId xmlns:a16="http://schemas.microsoft.com/office/drawing/2014/main" id="{2668A4DB-D3F7-5BCC-9F65-81DE0AAEB098}"/>
              </a:ext>
            </a:extLst>
          </p:cNvPr>
          <p:cNvSpPr>
            <a:spLocks noGrp="1"/>
          </p:cNvSpPr>
          <p:nvPr>
            <p:ph type="title"/>
          </p:nvPr>
        </p:nvSpPr>
        <p:spPr/>
        <p:txBody>
          <a:bodyPr/>
          <a:lstStyle/>
          <a:p>
            <a:r>
              <a:rPr lang="en-NL"/>
              <a:t>How to  limit impact</a:t>
            </a:r>
          </a:p>
        </p:txBody>
      </p:sp>
      <p:sp>
        <p:nvSpPr>
          <p:cNvPr id="2" name="Text Placeholder 1">
            <a:extLst>
              <a:ext uri="{FF2B5EF4-FFF2-40B4-BE49-F238E27FC236}">
                <a16:creationId xmlns:a16="http://schemas.microsoft.com/office/drawing/2014/main" id="{8D29CD4A-68A5-AA73-9789-9767855BF862}"/>
              </a:ext>
            </a:extLst>
          </p:cNvPr>
          <p:cNvSpPr>
            <a:spLocks noGrp="1"/>
          </p:cNvSpPr>
          <p:nvPr>
            <p:ph sz="quarter" idx="13"/>
          </p:nvPr>
        </p:nvSpPr>
        <p:spPr/>
        <p:txBody>
          <a:bodyPr/>
          <a:lstStyle/>
          <a:p>
            <a:pPr marL="0" indent="0">
              <a:buNone/>
            </a:pPr>
            <a:r>
              <a:rPr lang="en-NL" sz="2000" b="1"/>
              <a:t>Minimize (sensitive) data</a:t>
            </a:r>
          </a:p>
          <a:p>
            <a:r>
              <a:rPr lang="en-NL" b="1"/>
              <a:t>Minimize</a:t>
            </a:r>
            <a:r>
              <a:rPr lang="en-NL"/>
              <a:t> data in rest and in transit</a:t>
            </a:r>
          </a:p>
          <a:p>
            <a:r>
              <a:rPr lang="en-NL" b="1"/>
              <a:t>Obfuscate</a:t>
            </a:r>
            <a:r>
              <a:rPr lang="en-NL"/>
              <a:t> data where possible</a:t>
            </a:r>
          </a:p>
          <a:p>
            <a:r>
              <a:rPr lang="en-NL"/>
              <a:t>Keep data as </a:t>
            </a:r>
            <a:r>
              <a:rPr lang="en-NL" b="1"/>
              <a:t>short </a:t>
            </a:r>
            <a:r>
              <a:rPr lang="en-NL"/>
              <a:t>as possible</a:t>
            </a:r>
          </a:p>
          <a:p>
            <a:r>
              <a:rPr lang="en-NL"/>
              <a:t>Minimize </a:t>
            </a:r>
            <a:r>
              <a:rPr lang="en-NL" b="1"/>
              <a:t>technical details </a:t>
            </a:r>
            <a:r>
              <a:rPr lang="en-NL"/>
              <a:t>(e.g. output but also: publications)</a:t>
            </a:r>
          </a:p>
          <a:p>
            <a:r>
              <a:rPr lang="en-NL"/>
              <a:t>Ensemble models, federative learning</a:t>
            </a:r>
          </a:p>
          <a:p>
            <a:pPr lvl="1"/>
            <a:endParaRPr lang="en-NL"/>
          </a:p>
        </p:txBody>
      </p:sp>
      <p:sp>
        <p:nvSpPr>
          <p:cNvPr id="6" name="Text Placeholder 1">
            <a:extLst>
              <a:ext uri="{FF2B5EF4-FFF2-40B4-BE49-F238E27FC236}">
                <a16:creationId xmlns:a16="http://schemas.microsoft.com/office/drawing/2014/main" id="{29C57669-CD16-632F-3720-17E0D064CE74}"/>
              </a:ext>
            </a:extLst>
          </p:cNvPr>
          <p:cNvSpPr txBox="1">
            <a:spLocks/>
          </p:cNvSpPr>
          <p:nvPr/>
        </p:nvSpPr>
        <p:spPr>
          <a:xfrm>
            <a:off x="6463843" y="1384348"/>
            <a:ext cx="5581200" cy="4950000"/>
          </a:xfrm>
          <a:prstGeom prst="rect">
            <a:avLst/>
          </a:prstGeom>
        </p:spPr>
        <p:txBody>
          <a:bodyPr vert="horz" lIns="0" tIns="45720" rIns="0" bIns="45720" rtlCol="0">
            <a:noAutofit/>
          </a:bodyPr>
          <a:lstStyle>
            <a:lvl1pPr marL="285750" indent="-28575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a:solidFill>
                  <a:schemeClr val="tx2"/>
                </a:solidFill>
                <a:latin typeface="+mn-lt"/>
                <a:ea typeface="+mn-ea"/>
                <a:cs typeface="+mn-cs"/>
              </a:defRPr>
            </a:lvl1pPr>
            <a:lvl2pPr marL="540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2pPr>
            <a:lvl3pPr marL="792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3pPr>
            <a:lvl4pPr marL="1044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4pPr>
            <a:lvl5pPr marL="1296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NL" sz="2000" b="1"/>
              <a:t>Control behavior impact</a:t>
            </a:r>
          </a:p>
          <a:p>
            <a:r>
              <a:rPr lang="en-NL"/>
              <a:t>Arrange automated or human </a:t>
            </a:r>
            <a:r>
              <a:rPr lang="en-NL" b="1"/>
              <a:t>oversight</a:t>
            </a:r>
          </a:p>
          <a:p>
            <a:r>
              <a:rPr lang="en-NL"/>
              <a:t>Assign minimal </a:t>
            </a:r>
            <a:r>
              <a:rPr lang="en-NL" b="1"/>
              <a:t>privileges </a:t>
            </a:r>
            <a:r>
              <a:rPr lang="en-NL"/>
              <a:t>to model actions</a:t>
            </a:r>
          </a:p>
          <a:p>
            <a:r>
              <a:rPr lang="en-NL"/>
              <a:t>Be </a:t>
            </a:r>
            <a:r>
              <a:rPr lang="en-NL" b="1"/>
              <a:t>transparent </a:t>
            </a:r>
            <a:r>
              <a:rPr lang="en-NL"/>
              <a:t>/ explain</a:t>
            </a:r>
          </a:p>
          <a:p>
            <a:r>
              <a:rPr lang="en-NL"/>
              <a:t>Arrange proper correctness </a:t>
            </a:r>
            <a:r>
              <a:rPr lang="en-NL" b="1"/>
              <a:t>testing</a:t>
            </a:r>
            <a:r>
              <a:rPr lang="en-NL"/>
              <a:t>, continuous validation including unwanted bias testing		</a:t>
            </a:r>
          </a:p>
        </p:txBody>
      </p:sp>
      <p:pic>
        <p:nvPicPr>
          <p:cNvPr id="1026" name="Picture 2" descr="Image preview">
            <a:extLst>
              <a:ext uri="{FF2B5EF4-FFF2-40B4-BE49-F238E27FC236}">
                <a16:creationId xmlns:a16="http://schemas.microsoft.com/office/drawing/2014/main" id="{61377CA1-9280-BB60-48B1-72A87D663939}"/>
              </a:ext>
            </a:extLst>
          </p:cNvPr>
          <p:cNvPicPr>
            <a:picLocks noChangeAspect="1" noChangeArrowheads="1"/>
          </p:cNvPicPr>
          <p:nvPr/>
        </p:nvPicPr>
        <p:blipFill>
          <a:blip r:embed="rId3" cstate="screen">
            <a:clrChange>
              <a:clrFrom>
                <a:srgbClr val="FFF9EB"/>
              </a:clrFrom>
              <a:clrTo>
                <a:srgbClr val="FFF9EB">
                  <a:alpha val="0"/>
                </a:srgbClr>
              </a:clrTo>
            </a:clrChange>
            <a:extLst>
              <a:ext uri="{28A0092B-C50C-407E-A947-70E740481C1C}">
                <a14:useLocalDpi xmlns:a14="http://schemas.microsoft.com/office/drawing/2010/main"/>
              </a:ext>
            </a:extLst>
          </a:blip>
          <a:srcRect/>
          <a:stretch>
            <a:fillRect/>
          </a:stretch>
        </p:blipFill>
        <p:spPr bwMode="auto">
          <a:xfrm>
            <a:off x="4262013" y="3572140"/>
            <a:ext cx="2932289" cy="2932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1676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668F0-5960-D8D7-6BD5-A9AAE811A4DB}"/>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C0930D46-2A81-3B5F-3286-D46EBEAE5309}"/>
              </a:ext>
            </a:extLst>
          </p:cNvPr>
          <p:cNvSpPr/>
          <p:nvPr/>
        </p:nvSpPr>
        <p:spPr>
          <a:xfrm>
            <a:off x="4121543" y="3916296"/>
            <a:ext cx="3041813" cy="669224"/>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43"/>
            <a:r>
              <a:rPr lang="en-US" sz="1598">
                <a:solidFill>
                  <a:srgbClr val="FFFFFF"/>
                </a:solidFill>
                <a:latin typeface="Calibri" panose="020F0502020204030204" pitchFamily="34" charset="0"/>
                <a:ea typeface="Arial" charset="0"/>
                <a:cs typeface="Calibri" panose="020F0502020204030204" pitchFamily="34" charset="0"/>
              </a:rPr>
              <a:t>Application &amp;</a:t>
            </a:r>
            <a:br>
              <a:rPr lang="en-US" sz="1598">
                <a:solidFill>
                  <a:srgbClr val="FFFFFF"/>
                </a:solidFill>
                <a:latin typeface="Calibri" panose="020F0502020204030204" pitchFamily="34" charset="0"/>
                <a:ea typeface="Arial" charset="0"/>
                <a:cs typeface="Calibri" panose="020F0502020204030204" pitchFamily="34" charset="0"/>
              </a:rPr>
            </a:br>
            <a:r>
              <a:rPr lang="en-US" sz="1598">
                <a:solidFill>
                  <a:srgbClr val="FFFFFF"/>
                </a:solidFill>
                <a:latin typeface="Calibri" panose="020F0502020204030204" pitchFamily="34" charset="0"/>
                <a:ea typeface="Arial" charset="0"/>
                <a:cs typeface="Calibri" panose="020F0502020204030204" pitchFamily="34" charset="0"/>
              </a:rPr>
              <a:t>infrastructure</a:t>
            </a:r>
          </a:p>
        </p:txBody>
      </p:sp>
      <p:sp>
        <p:nvSpPr>
          <p:cNvPr id="5" name="TextBox 2">
            <a:extLst>
              <a:ext uri="{FF2B5EF4-FFF2-40B4-BE49-F238E27FC236}">
                <a16:creationId xmlns:a16="http://schemas.microsoft.com/office/drawing/2014/main" id="{E1897AAF-9586-8499-0EE3-6D9E5838FAF3}"/>
              </a:ext>
            </a:extLst>
          </p:cNvPr>
          <p:cNvSpPr txBox="1"/>
          <p:nvPr/>
        </p:nvSpPr>
        <p:spPr>
          <a:xfrm>
            <a:off x="255259" y="4003725"/>
            <a:ext cx="2406898" cy="981231"/>
          </a:xfrm>
          <a:prstGeom prst="rect">
            <a:avLst/>
          </a:prstGeom>
          <a:noFill/>
        </p:spPr>
        <p:txBody>
          <a:bodyPr wrap="none" lIns="90000" rtlCol="0" anchor="t">
            <a:spAutoFit/>
          </a:bodyPr>
          <a:lstStyle/>
          <a:p>
            <a:pPr algn="l">
              <a:lnSpc>
                <a:spcPct val="113000"/>
              </a:lnSpc>
            </a:pPr>
            <a:r>
              <a:rPr lang="en-NL" sz="2000" b="1" dirty="0" err="1">
                <a:solidFill>
                  <a:schemeClr val="bg2">
                    <a:lumMod val="50000"/>
                  </a:schemeClr>
                </a:solidFill>
              </a:rPr>
              <a:t>Threats through use:</a:t>
            </a:r>
          </a:p>
          <a:p>
            <a:pPr algn="l">
              <a:lnSpc>
                <a:spcPct val="113000"/>
              </a:lnSpc>
            </a:pPr>
            <a:r>
              <a:rPr lang="en-NL" sz="1600" dirty="0" err="1">
                <a:solidFill>
                  <a:schemeClr val="bg2">
                    <a:lumMod val="50000"/>
                  </a:schemeClr>
                </a:solidFill>
              </a:rPr>
              <a:t>- Denial of model service</a:t>
            </a:r>
            <a:r>
              <a:rPr lang="en-NL" sz="1600" baseline="30000" dirty="0" err="1">
                <a:solidFill>
                  <a:schemeClr val="bg2">
                    <a:lumMod val="50000"/>
                  </a:schemeClr>
                </a:solidFill>
              </a:rPr>
              <a:t>(A)</a:t>
            </a:r>
          </a:p>
          <a:p>
            <a:pPr algn="l">
              <a:lnSpc>
                <a:spcPct val="113000"/>
              </a:lnSpc>
            </a:pPr>
            <a:r>
              <a:rPr lang="en-NL" sz="1600" dirty="0" err="1">
                <a:solidFill>
                  <a:schemeClr val="bg2">
                    <a:lumMod val="50000"/>
                  </a:schemeClr>
                </a:solidFill>
              </a:rPr>
              <a:t>- Prompt injection</a:t>
            </a:r>
            <a:r>
              <a:rPr lang="en-NL" sz="1600" baseline="30000" dirty="0" err="1">
                <a:solidFill>
                  <a:schemeClr val="bg2">
                    <a:lumMod val="50000"/>
                  </a:schemeClr>
                </a:solidFill>
              </a:rPr>
              <a:t>(B)</a:t>
            </a:r>
          </a:p>
        </p:txBody>
      </p:sp>
      <p:sp>
        <p:nvSpPr>
          <p:cNvPr id="6" name="TextBox 3">
            <a:extLst>
              <a:ext uri="{FF2B5EF4-FFF2-40B4-BE49-F238E27FC236}">
                <a16:creationId xmlns:a16="http://schemas.microsoft.com/office/drawing/2014/main" id="{78E51807-081C-F96F-CBDC-0E14F41F6A48}"/>
              </a:ext>
            </a:extLst>
          </p:cNvPr>
          <p:cNvSpPr txBox="1"/>
          <p:nvPr/>
        </p:nvSpPr>
        <p:spPr>
          <a:xfrm>
            <a:off x="3628067" y="5401057"/>
            <a:ext cx="7161577" cy="800219"/>
          </a:xfrm>
          <a:prstGeom prst="rect">
            <a:avLst/>
          </a:prstGeom>
          <a:noFill/>
        </p:spPr>
        <p:txBody>
          <a:bodyPr wrap="square" lIns="90000" rtlCol="0" anchor="t">
            <a:spAutoFit/>
          </a:bodyPr>
          <a:lstStyle/>
          <a:p>
            <a:pPr algn="l"/>
            <a:r>
              <a:rPr lang="en-NL" sz="1600">
                <a:solidFill>
                  <a:srgbClr val="00B050"/>
                </a:solidFill>
              </a:rPr>
              <a:t>-</a:t>
            </a:r>
            <a:r>
              <a:rPr lang="de-DE" sz="1600" dirty="0">
                <a:solidFill>
                  <a:srgbClr val="00B050"/>
                </a:solidFill>
              </a:rPr>
              <a:t> C</a:t>
            </a:r>
            <a:r>
              <a:rPr lang="de-DE" sz="1600" dirty="0" err="1">
                <a:solidFill>
                  <a:srgbClr val="00B050"/>
                </a:solidFill>
              </a:rPr>
              <a:t>onventional</a:t>
            </a:r>
            <a:r>
              <a:rPr lang="en-NL" sz="1600">
                <a:solidFill>
                  <a:srgbClr val="00B050"/>
                </a:solidFill>
              </a:rPr>
              <a:t> </a:t>
            </a:r>
            <a:r>
              <a:rPr lang="en-NL" sz="1600" dirty="0" err="1">
                <a:solidFill>
                  <a:srgbClr val="00B050"/>
                </a:solidFill>
              </a:rPr>
              <a:t>security threats: bypassing model</a:t>
            </a:r>
            <a:br>
              <a:rPr lang="en-NL" sz="1600" dirty="0" err="1">
                <a:solidFill>
                  <a:srgbClr val="00B050"/>
                </a:solidFill>
              </a:rPr>
            </a:br>
            <a:r>
              <a:rPr lang="en-NL" sz="1600" dirty="0" err="1">
                <a:solidFill>
                  <a:srgbClr val="00B050"/>
                </a:solidFill>
              </a:rPr>
              <a:t>  access control, compromising plugins, etc.</a:t>
            </a:r>
            <a:br>
              <a:rPr lang="en-NL" sz="1600" dirty="0" err="1">
                <a:solidFill>
                  <a:srgbClr val="00B050"/>
                </a:solidFill>
              </a:rPr>
            </a:br>
            <a:r>
              <a:rPr lang="en-NL" sz="1400" dirty="0" err="1">
                <a:solidFill>
                  <a:schemeClr val="bg1">
                    <a:lumMod val="65000"/>
                  </a:schemeClr>
                </a:solidFill>
              </a:rPr>
              <a:t>    (e.g. SQL injection, password guessing)</a:t>
            </a:r>
            <a:endParaRPr lang="en-NL" sz="1600" dirty="0" err="1">
              <a:solidFill>
                <a:schemeClr val="bg1">
                  <a:lumMod val="65000"/>
                </a:schemeClr>
              </a:solidFill>
            </a:endParaRPr>
          </a:p>
        </p:txBody>
      </p:sp>
      <p:sp>
        <p:nvSpPr>
          <p:cNvPr id="7" name="TextBox 4">
            <a:extLst>
              <a:ext uri="{FF2B5EF4-FFF2-40B4-BE49-F238E27FC236}">
                <a16:creationId xmlns:a16="http://schemas.microsoft.com/office/drawing/2014/main" id="{D622EB15-4C3D-0F48-D492-5166B956FE46}"/>
              </a:ext>
            </a:extLst>
          </p:cNvPr>
          <p:cNvSpPr txBox="1"/>
          <p:nvPr/>
        </p:nvSpPr>
        <p:spPr>
          <a:xfrm>
            <a:off x="3272053" y="4717871"/>
            <a:ext cx="1252622" cy="355225"/>
          </a:xfrm>
          <a:prstGeom prst="rect">
            <a:avLst/>
          </a:prstGeom>
          <a:noFill/>
        </p:spPr>
        <p:txBody>
          <a:bodyPr wrap="square" lIns="90000" rtlCol="0" anchor="t">
            <a:spAutoFit/>
          </a:bodyPr>
          <a:lstStyle/>
          <a:p>
            <a:pPr algn="l">
              <a:lnSpc>
                <a:spcPct val="113000"/>
              </a:lnSpc>
            </a:pPr>
            <a:r>
              <a:rPr lang="en-NL" sz="1600" dirty="0" err="1">
                <a:solidFill>
                  <a:srgbClr val="00B050"/>
                </a:solidFill>
              </a:rPr>
              <a:t>-Input leak</a:t>
            </a:r>
            <a:r>
              <a:rPr lang="en-NL" sz="1600" baseline="30000" dirty="0" err="1">
                <a:solidFill>
                  <a:srgbClr val="00B050"/>
                </a:solidFill>
              </a:rPr>
              <a:t>(L)</a:t>
            </a:r>
          </a:p>
        </p:txBody>
      </p:sp>
      <p:sp>
        <p:nvSpPr>
          <p:cNvPr id="8" name="TextBox 5">
            <a:extLst>
              <a:ext uri="{FF2B5EF4-FFF2-40B4-BE49-F238E27FC236}">
                <a16:creationId xmlns:a16="http://schemas.microsoft.com/office/drawing/2014/main" id="{16EBD52E-2930-8C41-FD5D-A9D865B15B7C}"/>
              </a:ext>
            </a:extLst>
          </p:cNvPr>
          <p:cNvSpPr txBox="1"/>
          <p:nvPr/>
        </p:nvSpPr>
        <p:spPr>
          <a:xfrm>
            <a:off x="6547888" y="4717871"/>
            <a:ext cx="3041813" cy="355225"/>
          </a:xfrm>
          <a:prstGeom prst="rect">
            <a:avLst/>
          </a:prstGeom>
          <a:noFill/>
        </p:spPr>
        <p:txBody>
          <a:bodyPr wrap="square" lIns="90000" rtlCol="0" anchor="t">
            <a:spAutoFit/>
          </a:bodyPr>
          <a:lstStyle/>
          <a:p>
            <a:pPr algn="l">
              <a:lnSpc>
                <a:spcPct val="113000"/>
              </a:lnSpc>
            </a:pPr>
            <a:r>
              <a:rPr lang="en-NL" sz="1600" dirty="0" err="1">
                <a:solidFill>
                  <a:srgbClr val="00B050"/>
                </a:solidFill>
              </a:rPr>
              <a:t>- Output contains injection attack</a:t>
            </a:r>
          </a:p>
        </p:txBody>
      </p:sp>
      <p:sp>
        <p:nvSpPr>
          <p:cNvPr id="18" name="TextBox 30">
            <a:extLst>
              <a:ext uri="{FF2B5EF4-FFF2-40B4-BE49-F238E27FC236}">
                <a16:creationId xmlns:a16="http://schemas.microsoft.com/office/drawing/2014/main" id="{D2C8A09B-85A2-0A8D-BE41-84EA108CF50A}"/>
              </a:ext>
            </a:extLst>
          </p:cNvPr>
          <p:cNvSpPr txBox="1"/>
          <p:nvPr/>
        </p:nvSpPr>
        <p:spPr>
          <a:xfrm>
            <a:off x="9782290" y="5064414"/>
            <a:ext cx="1889300" cy="1031051"/>
          </a:xfrm>
          <a:prstGeom prst="rect">
            <a:avLst/>
          </a:prstGeom>
          <a:noFill/>
        </p:spPr>
        <p:txBody>
          <a:bodyPr wrap="none" rtlCol="0">
            <a:spAutoFit/>
          </a:bodyPr>
          <a:lstStyle/>
          <a:p>
            <a:pPr>
              <a:spcAft>
                <a:spcPts val="600"/>
              </a:spcAft>
            </a:pPr>
            <a:r>
              <a:rPr lang="en-NL" sz="1400" b="1">
                <a:solidFill>
                  <a:schemeClr val="bg1">
                    <a:lumMod val="50000"/>
                  </a:schemeClr>
                </a:solidFill>
              </a:rPr>
              <a:t>Impact legend:</a:t>
            </a:r>
          </a:p>
          <a:p>
            <a:r>
              <a:rPr lang="en-NL" sz="1400">
                <a:solidFill>
                  <a:schemeClr val="bg1">
                    <a:lumMod val="50000"/>
                  </a:schemeClr>
                </a:solidFill>
              </a:rPr>
              <a:t>(B) Model behaviour</a:t>
            </a:r>
          </a:p>
          <a:p>
            <a:r>
              <a:rPr lang="en-NL" sz="1400">
                <a:solidFill>
                  <a:schemeClr val="bg1">
                    <a:lumMod val="50000"/>
                  </a:schemeClr>
                </a:solidFill>
              </a:rPr>
              <a:t>(A) Availability</a:t>
            </a:r>
          </a:p>
          <a:p>
            <a:r>
              <a:rPr lang="en-NL" sz="1400">
                <a:solidFill>
                  <a:schemeClr val="bg1">
                    <a:lumMod val="50000"/>
                  </a:schemeClr>
                </a:solidFill>
              </a:rPr>
              <a:t>(L) Input confidentiality</a:t>
            </a:r>
            <a:endParaRPr lang="en-NL" sz="1600">
              <a:solidFill>
                <a:schemeClr val="bg1">
                  <a:lumMod val="50000"/>
                </a:schemeClr>
              </a:solidFill>
            </a:endParaRPr>
          </a:p>
        </p:txBody>
      </p:sp>
      <p:cxnSp>
        <p:nvCxnSpPr>
          <p:cNvPr id="21" name="Straight Arrow Connector 14">
            <a:extLst>
              <a:ext uri="{FF2B5EF4-FFF2-40B4-BE49-F238E27FC236}">
                <a16:creationId xmlns:a16="http://schemas.microsoft.com/office/drawing/2014/main" id="{E4604D94-5FD6-8874-5862-3E86D5DD37CB}"/>
              </a:ext>
            </a:extLst>
          </p:cNvPr>
          <p:cNvCxnSpPr>
            <a:cxnSpLocks/>
          </p:cNvCxnSpPr>
          <p:nvPr/>
        </p:nvCxnSpPr>
        <p:spPr>
          <a:xfrm>
            <a:off x="2629163" y="4220002"/>
            <a:ext cx="620839" cy="0"/>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65C2C098-8226-72FA-7A3E-9657DECC6900}"/>
              </a:ext>
            </a:extLst>
          </p:cNvPr>
          <p:cNvCxnSpPr>
            <a:cxnSpLocks/>
          </p:cNvCxnSpPr>
          <p:nvPr/>
        </p:nvCxnSpPr>
        <p:spPr>
          <a:xfrm>
            <a:off x="3797008" y="4465569"/>
            <a:ext cx="0" cy="27883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AA28719-8262-AB0E-0FD6-19503A4AF299}"/>
              </a:ext>
            </a:extLst>
          </p:cNvPr>
          <p:cNvCxnSpPr>
            <a:cxnSpLocks/>
          </p:cNvCxnSpPr>
          <p:nvPr/>
        </p:nvCxnSpPr>
        <p:spPr>
          <a:xfrm>
            <a:off x="7482677" y="4465570"/>
            <a:ext cx="0" cy="27883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Can 18">
            <a:extLst>
              <a:ext uri="{FF2B5EF4-FFF2-40B4-BE49-F238E27FC236}">
                <a16:creationId xmlns:a16="http://schemas.microsoft.com/office/drawing/2014/main" id="{736A7FF6-C579-45BF-11ED-1BE5CDA18A24}"/>
              </a:ext>
            </a:extLst>
          </p:cNvPr>
          <p:cNvSpPr/>
          <p:nvPr/>
        </p:nvSpPr>
        <p:spPr>
          <a:xfrm>
            <a:off x="3250002" y="3987904"/>
            <a:ext cx="1156506" cy="500836"/>
          </a:xfrm>
          <a:prstGeom prst="can">
            <a:avLst/>
          </a:prstGeom>
          <a:solidFill>
            <a:srgbClr val="5A8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43"/>
            <a:r>
              <a:rPr lang="en-US" sz="1599">
                <a:solidFill>
                  <a:srgbClr val="FFFFFF"/>
                </a:solidFill>
                <a:latin typeface="Calibri" panose="020F0502020204030204" pitchFamily="34" charset="0"/>
                <a:cs typeface="Calibri" panose="020F0502020204030204" pitchFamily="34" charset="0"/>
              </a:rPr>
              <a:t>Input</a:t>
            </a:r>
          </a:p>
        </p:txBody>
      </p:sp>
      <p:sp>
        <p:nvSpPr>
          <p:cNvPr id="20" name="Can 19">
            <a:extLst>
              <a:ext uri="{FF2B5EF4-FFF2-40B4-BE49-F238E27FC236}">
                <a16:creationId xmlns:a16="http://schemas.microsoft.com/office/drawing/2014/main" id="{8C0A33DE-9A11-B37D-5BB4-7E4FFCB8C78C}"/>
              </a:ext>
            </a:extLst>
          </p:cNvPr>
          <p:cNvSpPr/>
          <p:nvPr/>
        </p:nvSpPr>
        <p:spPr>
          <a:xfrm>
            <a:off x="6905927" y="3987903"/>
            <a:ext cx="1155840" cy="489327"/>
          </a:xfrm>
          <a:prstGeom prst="can">
            <a:avLst/>
          </a:prstGeom>
          <a:solidFill>
            <a:srgbClr val="5A8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43"/>
            <a:r>
              <a:rPr lang="en-US" sz="1599">
                <a:solidFill>
                  <a:srgbClr val="FFFFFF"/>
                </a:solidFill>
                <a:latin typeface="Calibri" panose="020F0502020204030204" pitchFamily="34" charset="0"/>
                <a:cs typeface="Calibri" panose="020F0502020204030204" pitchFamily="34" charset="0"/>
              </a:rPr>
              <a:t>Output</a:t>
            </a:r>
          </a:p>
        </p:txBody>
      </p:sp>
      <p:cxnSp>
        <p:nvCxnSpPr>
          <p:cNvPr id="28" name="Straight Arrow Connector 27">
            <a:extLst>
              <a:ext uri="{FF2B5EF4-FFF2-40B4-BE49-F238E27FC236}">
                <a16:creationId xmlns:a16="http://schemas.microsoft.com/office/drawing/2014/main" id="{6B0F1EFC-F60B-98F4-4BC4-4C15BED6838A}"/>
              </a:ext>
            </a:extLst>
          </p:cNvPr>
          <p:cNvCxnSpPr>
            <a:cxnSpLocks/>
          </p:cNvCxnSpPr>
          <p:nvPr/>
        </p:nvCxnSpPr>
        <p:spPr>
          <a:xfrm flipV="1">
            <a:off x="5648588" y="4906104"/>
            <a:ext cx="6352" cy="56239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3" name="Pentagon 52">
            <a:extLst>
              <a:ext uri="{FF2B5EF4-FFF2-40B4-BE49-F238E27FC236}">
                <a16:creationId xmlns:a16="http://schemas.microsoft.com/office/drawing/2014/main" id="{A1E7F5EE-4BEC-A342-2610-882A3CBE734E}"/>
              </a:ext>
            </a:extLst>
          </p:cNvPr>
          <p:cNvSpPr/>
          <p:nvPr/>
        </p:nvSpPr>
        <p:spPr>
          <a:xfrm>
            <a:off x="4406508" y="4121062"/>
            <a:ext cx="427859" cy="245458"/>
          </a:xfrm>
          <a:prstGeom prst="homePlat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4" name="Pentagon 53">
            <a:extLst>
              <a:ext uri="{FF2B5EF4-FFF2-40B4-BE49-F238E27FC236}">
                <a16:creationId xmlns:a16="http://schemas.microsoft.com/office/drawing/2014/main" id="{BD85A620-4537-CD1F-EDE3-296265D78174}"/>
              </a:ext>
            </a:extLst>
          </p:cNvPr>
          <p:cNvSpPr/>
          <p:nvPr/>
        </p:nvSpPr>
        <p:spPr>
          <a:xfrm>
            <a:off x="6468980" y="4119381"/>
            <a:ext cx="427859" cy="245458"/>
          </a:xfrm>
          <a:prstGeom prst="homePlat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TextBox 2">
            <a:extLst>
              <a:ext uri="{FF2B5EF4-FFF2-40B4-BE49-F238E27FC236}">
                <a16:creationId xmlns:a16="http://schemas.microsoft.com/office/drawing/2014/main" id="{CEF1133F-F02C-84D9-92EC-37D67A191B32}"/>
              </a:ext>
            </a:extLst>
          </p:cNvPr>
          <p:cNvSpPr txBox="1"/>
          <p:nvPr/>
        </p:nvSpPr>
        <p:spPr>
          <a:xfrm>
            <a:off x="4155883" y="6273097"/>
            <a:ext cx="2806109" cy="420884"/>
          </a:xfrm>
          <a:prstGeom prst="rect">
            <a:avLst/>
          </a:prstGeom>
          <a:noFill/>
        </p:spPr>
        <p:txBody>
          <a:bodyPr wrap="none" lIns="90000" rtlCol="0" anchor="t">
            <a:spAutoFit/>
          </a:bodyPr>
          <a:lstStyle/>
          <a:p>
            <a:pPr algn="l">
              <a:lnSpc>
                <a:spcPct val="113000"/>
              </a:lnSpc>
            </a:pPr>
            <a:r>
              <a:rPr lang="en-NL" sz="2000" b="1" dirty="0" err="1">
                <a:solidFill>
                  <a:srgbClr val="00B050"/>
                </a:solidFill>
              </a:rPr>
              <a:t>Runtime security threats</a:t>
            </a:r>
          </a:p>
        </p:txBody>
      </p:sp>
      <p:sp>
        <p:nvSpPr>
          <p:cNvPr id="43" name="Rectangle 42">
            <a:extLst>
              <a:ext uri="{FF2B5EF4-FFF2-40B4-BE49-F238E27FC236}">
                <a16:creationId xmlns:a16="http://schemas.microsoft.com/office/drawing/2014/main" id="{8DB820D0-92BF-B850-67A4-17FF7E85723F}"/>
              </a:ext>
            </a:extLst>
          </p:cNvPr>
          <p:cNvSpPr/>
          <p:nvPr/>
        </p:nvSpPr>
        <p:spPr>
          <a:xfrm>
            <a:off x="1729988" y="3601502"/>
            <a:ext cx="1447927" cy="368658"/>
          </a:xfrm>
          <a:prstGeom prst="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r>
              <a:rPr lang="en-NL" sz="1200" dirty="0" err="1">
                <a:solidFill>
                  <a:schemeClr val="bg1">
                    <a:lumMod val="50000"/>
                  </a:schemeClr>
                </a:solidFill>
              </a:rPr>
              <a:t>2b. Monitor, rate limit, access control</a:t>
            </a:r>
          </a:p>
        </p:txBody>
      </p:sp>
      <p:sp>
        <p:nvSpPr>
          <p:cNvPr id="47" name="Rectangle 46">
            <a:extLst>
              <a:ext uri="{FF2B5EF4-FFF2-40B4-BE49-F238E27FC236}">
                <a16:creationId xmlns:a16="http://schemas.microsoft.com/office/drawing/2014/main" id="{877297D7-8C70-AD6F-B625-517BDF9587DF}"/>
              </a:ext>
            </a:extLst>
          </p:cNvPr>
          <p:cNvSpPr/>
          <p:nvPr/>
        </p:nvSpPr>
        <p:spPr>
          <a:xfrm>
            <a:off x="9664633" y="3152255"/>
            <a:ext cx="2021939" cy="418787"/>
          </a:xfrm>
          <a:prstGeom prst="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r>
              <a:rPr lang="en-NL" sz="1200" dirty="0" err="1">
                <a:solidFill>
                  <a:schemeClr val="bg1">
                    <a:lumMod val="50000"/>
                  </a:schemeClr>
                </a:solidFill>
              </a:rPr>
              <a:t>1. AI governance</a:t>
            </a:r>
          </a:p>
        </p:txBody>
      </p:sp>
      <p:sp>
        <p:nvSpPr>
          <p:cNvPr id="49" name="Rectangle 48">
            <a:extLst>
              <a:ext uri="{FF2B5EF4-FFF2-40B4-BE49-F238E27FC236}">
                <a16:creationId xmlns:a16="http://schemas.microsoft.com/office/drawing/2014/main" id="{9E1B73CE-5511-138C-8E25-BE69DD6F52AA}"/>
              </a:ext>
            </a:extLst>
          </p:cNvPr>
          <p:cNvSpPr/>
          <p:nvPr/>
        </p:nvSpPr>
        <p:spPr>
          <a:xfrm>
            <a:off x="8598237" y="4049833"/>
            <a:ext cx="2028966" cy="398063"/>
          </a:xfrm>
          <a:prstGeom prst="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r>
              <a:rPr lang="en-NL" sz="1200" dirty="0" err="1">
                <a:solidFill>
                  <a:schemeClr val="bg1">
                    <a:lumMod val="50000"/>
                  </a:schemeClr>
                </a:solidFill>
              </a:rPr>
              <a:t>5. Control behaviour impact e.g. oversight, validation </a:t>
            </a:r>
            <a:r>
              <a:rPr lang="en-NL" sz="1200" baseline="30000" dirty="0" err="1">
                <a:solidFill>
                  <a:schemeClr val="bg1">
                    <a:lumMod val="50000"/>
                  </a:schemeClr>
                </a:solidFill>
              </a:rPr>
              <a:t>(B)</a:t>
            </a:r>
          </a:p>
        </p:txBody>
      </p:sp>
      <p:sp>
        <p:nvSpPr>
          <p:cNvPr id="50" name="Rectangle 49">
            <a:extLst>
              <a:ext uri="{FF2B5EF4-FFF2-40B4-BE49-F238E27FC236}">
                <a16:creationId xmlns:a16="http://schemas.microsoft.com/office/drawing/2014/main" id="{291CA376-47FD-3082-4C21-A733B0735749}"/>
              </a:ext>
            </a:extLst>
          </p:cNvPr>
          <p:cNvSpPr/>
          <p:nvPr/>
        </p:nvSpPr>
        <p:spPr>
          <a:xfrm>
            <a:off x="7511687" y="3152255"/>
            <a:ext cx="2038039" cy="435067"/>
          </a:xfrm>
          <a:prstGeom prst="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r>
              <a:rPr lang="en-NL" sz="1200" dirty="0" err="1">
                <a:solidFill>
                  <a:schemeClr val="bg1">
                    <a:lumMod val="50000"/>
                  </a:schemeClr>
                </a:solidFill>
              </a:rPr>
              <a:t>2. Model supply chain management</a:t>
            </a:r>
          </a:p>
        </p:txBody>
      </p:sp>
      <p:sp>
        <p:nvSpPr>
          <p:cNvPr id="56" name="Rectangle 55">
            <a:extLst>
              <a:ext uri="{FF2B5EF4-FFF2-40B4-BE49-F238E27FC236}">
                <a16:creationId xmlns:a16="http://schemas.microsoft.com/office/drawing/2014/main" id="{0D7FD395-B2F3-B22D-1B00-2FB04870A7E7}"/>
              </a:ext>
            </a:extLst>
          </p:cNvPr>
          <p:cNvSpPr/>
          <p:nvPr/>
        </p:nvSpPr>
        <p:spPr>
          <a:xfrm>
            <a:off x="3693465" y="5091229"/>
            <a:ext cx="3962317" cy="308022"/>
          </a:xfrm>
          <a:prstGeom prst="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r>
              <a:rPr lang="en-NL" sz="1200" dirty="0" err="1">
                <a:solidFill>
                  <a:schemeClr val="bg1">
                    <a:lumMod val="50000"/>
                  </a:schemeClr>
                </a:solidFill>
              </a:rPr>
              <a:t>2. Runtime technical security: conventional +  new</a:t>
            </a:r>
            <a:endParaRPr lang="en-NL" sz="1200" baseline="30000" dirty="0" err="1">
              <a:solidFill>
                <a:schemeClr val="bg1">
                  <a:lumMod val="50000"/>
                </a:schemeClr>
              </a:solidFill>
            </a:endParaRPr>
          </a:p>
        </p:txBody>
      </p:sp>
      <p:cxnSp>
        <p:nvCxnSpPr>
          <p:cNvPr id="66" name="Straight Connector 65">
            <a:extLst>
              <a:ext uri="{FF2B5EF4-FFF2-40B4-BE49-F238E27FC236}">
                <a16:creationId xmlns:a16="http://schemas.microsoft.com/office/drawing/2014/main" id="{20D76F44-37CC-9A6C-BED9-AE92184A8014}"/>
              </a:ext>
            </a:extLst>
          </p:cNvPr>
          <p:cNvCxnSpPr>
            <a:cxnSpLocks/>
          </p:cNvCxnSpPr>
          <p:nvPr/>
        </p:nvCxnSpPr>
        <p:spPr>
          <a:xfrm>
            <a:off x="321135" y="4071968"/>
            <a:ext cx="2140516" cy="0"/>
          </a:xfrm>
          <a:prstGeom prst="line">
            <a:avLst/>
          </a:prstGeom>
          <a:ln w="1905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39E19D6-4A7D-2D60-4EA1-8EA01352FCB9}"/>
              </a:ext>
            </a:extLst>
          </p:cNvPr>
          <p:cNvCxnSpPr>
            <a:cxnSpLocks/>
          </p:cNvCxnSpPr>
          <p:nvPr/>
        </p:nvCxnSpPr>
        <p:spPr>
          <a:xfrm>
            <a:off x="4287594" y="6338654"/>
            <a:ext cx="2609245" cy="0"/>
          </a:xfrm>
          <a:prstGeom prst="line">
            <a:avLst/>
          </a:prstGeom>
          <a:ln w="19050">
            <a:solidFill>
              <a:srgbClr val="00B050"/>
            </a:solidFill>
            <a:prstDash val="solid"/>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DBCD0E1E-73C9-E204-5509-5D8DBEC6A5CB}"/>
              </a:ext>
            </a:extLst>
          </p:cNvPr>
          <p:cNvSpPr/>
          <p:nvPr/>
        </p:nvSpPr>
        <p:spPr>
          <a:xfrm>
            <a:off x="9882466" y="6450008"/>
            <a:ext cx="199228" cy="212093"/>
          </a:xfrm>
          <a:prstGeom prst="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NL" sz="1200" dirty="0" err="1">
              <a:solidFill>
                <a:schemeClr val="bg1"/>
              </a:solidFill>
            </a:endParaRPr>
          </a:p>
        </p:txBody>
      </p:sp>
      <p:sp>
        <p:nvSpPr>
          <p:cNvPr id="71" name="TextBox 30">
            <a:extLst>
              <a:ext uri="{FF2B5EF4-FFF2-40B4-BE49-F238E27FC236}">
                <a16:creationId xmlns:a16="http://schemas.microsoft.com/office/drawing/2014/main" id="{3D1B8D44-EEC5-94DD-C2C6-BFC00645F962}"/>
              </a:ext>
            </a:extLst>
          </p:cNvPr>
          <p:cNvSpPr txBox="1"/>
          <p:nvPr/>
        </p:nvSpPr>
        <p:spPr>
          <a:xfrm>
            <a:off x="10055184" y="6384351"/>
            <a:ext cx="1301062" cy="307777"/>
          </a:xfrm>
          <a:prstGeom prst="rect">
            <a:avLst/>
          </a:prstGeom>
          <a:noFill/>
        </p:spPr>
        <p:txBody>
          <a:bodyPr wrap="none" rtlCol="0">
            <a:spAutoFit/>
          </a:bodyPr>
          <a:lstStyle/>
          <a:p>
            <a:pPr>
              <a:spcAft>
                <a:spcPts val="600"/>
              </a:spcAft>
            </a:pPr>
            <a:r>
              <a:rPr lang="en-NL" sz="1400">
                <a:solidFill>
                  <a:schemeClr val="bg1">
                    <a:lumMod val="65000"/>
                  </a:schemeClr>
                </a:solidFill>
              </a:rPr>
              <a:t>= control group</a:t>
            </a:r>
            <a:endParaRPr lang="en-NL" sz="1600">
              <a:solidFill>
                <a:schemeClr val="bg1">
                  <a:lumMod val="65000"/>
                </a:schemeClr>
              </a:solidFill>
            </a:endParaRPr>
          </a:p>
        </p:txBody>
      </p:sp>
      <p:cxnSp>
        <p:nvCxnSpPr>
          <p:cNvPr id="73" name="Straight Arrow Connector 72">
            <a:extLst>
              <a:ext uri="{FF2B5EF4-FFF2-40B4-BE49-F238E27FC236}">
                <a16:creationId xmlns:a16="http://schemas.microsoft.com/office/drawing/2014/main" id="{6820E0A0-397B-D3DD-C72E-7EC0935731FA}"/>
              </a:ext>
            </a:extLst>
          </p:cNvPr>
          <p:cNvCxnSpPr>
            <a:cxnSpLocks/>
          </p:cNvCxnSpPr>
          <p:nvPr/>
        </p:nvCxnSpPr>
        <p:spPr>
          <a:xfrm>
            <a:off x="9887382" y="6273338"/>
            <a:ext cx="167802"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30">
            <a:extLst>
              <a:ext uri="{FF2B5EF4-FFF2-40B4-BE49-F238E27FC236}">
                <a16:creationId xmlns:a16="http://schemas.microsoft.com/office/drawing/2014/main" id="{2130B7E3-B3C1-601F-08E8-F76FAC810565}"/>
              </a:ext>
            </a:extLst>
          </p:cNvPr>
          <p:cNvSpPr txBox="1"/>
          <p:nvPr/>
        </p:nvSpPr>
        <p:spPr>
          <a:xfrm>
            <a:off x="10068439" y="6125412"/>
            <a:ext cx="774123" cy="307777"/>
          </a:xfrm>
          <a:prstGeom prst="rect">
            <a:avLst/>
          </a:prstGeom>
          <a:noFill/>
        </p:spPr>
        <p:txBody>
          <a:bodyPr wrap="none" rtlCol="0">
            <a:spAutoFit/>
          </a:bodyPr>
          <a:lstStyle/>
          <a:p>
            <a:pPr>
              <a:spcAft>
                <a:spcPts val="600"/>
              </a:spcAft>
            </a:pPr>
            <a:r>
              <a:rPr lang="en-NL" sz="1400">
                <a:solidFill>
                  <a:schemeClr val="bg1">
                    <a:lumMod val="65000"/>
                  </a:schemeClr>
                </a:solidFill>
              </a:rPr>
              <a:t>= threat</a:t>
            </a:r>
            <a:endParaRPr lang="en-NL" sz="1600">
              <a:solidFill>
                <a:schemeClr val="bg1">
                  <a:lumMod val="65000"/>
                </a:schemeClr>
              </a:solidFill>
            </a:endParaRPr>
          </a:p>
        </p:txBody>
      </p:sp>
      <p:sp>
        <p:nvSpPr>
          <p:cNvPr id="25" name="Can 24">
            <a:extLst>
              <a:ext uri="{FF2B5EF4-FFF2-40B4-BE49-F238E27FC236}">
                <a16:creationId xmlns:a16="http://schemas.microsoft.com/office/drawing/2014/main" id="{608DFCCA-DE3A-5261-4830-C99D478C9681}"/>
              </a:ext>
            </a:extLst>
          </p:cNvPr>
          <p:cNvSpPr/>
          <p:nvPr/>
        </p:nvSpPr>
        <p:spPr>
          <a:xfrm>
            <a:off x="5044746" y="1809283"/>
            <a:ext cx="1177010" cy="669224"/>
          </a:xfrm>
          <a:prstGeom prst="can">
            <a:avLst/>
          </a:prstGeom>
          <a:solidFill>
            <a:srgbClr val="5A8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43"/>
            <a:endParaRPr lang="en-US" sz="1599">
              <a:solidFill>
                <a:srgbClr val="FFFFFF"/>
              </a:solidFill>
              <a:latin typeface="Calibri" panose="020F0502020204030204" pitchFamily="34" charset="0"/>
              <a:cs typeface="Calibri" panose="020F0502020204030204" pitchFamily="34" charset="0"/>
            </a:endParaRPr>
          </a:p>
        </p:txBody>
      </p:sp>
      <p:sp>
        <p:nvSpPr>
          <p:cNvPr id="37" name="TextBox 36">
            <a:extLst>
              <a:ext uri="{FF2B5EF4-FFF2-40B4-BE49-F238E27FC236}">
                <a16:creationId xmlns:a16="http://schemas.microsoft.com/office/drawing/2014/main" id="{7C4010EC-12DB-50AC-1E8D-E311308DBA74}"/>
              </a:ext>
            </a:extLst>
          </p:cNvPr>
          <p:cNvSpPr txBox="1"/>
          <p:nvPr/>
        </p:nvSpPr>
        <p:spPr>
          <a:xfrm>
            <a:off x="5278795" y="2036825"/>
            <a:ext cx="724878" cy="338554"/>
          </a:xfrm>
          <a:prstGeom prst="rect">
            <a:avLst/>
          </a:prstGeom>
          <a:noFill/>
        </p:spPr>
        <p:txBody>
          <a:bodyPr wrap="none" rtlCol="0">
            <a:spAutoFit/>
          </a:bodyPr>
          <a:lstStyle/>
          <a:p>
            <a:r>
              <a:rPr lang="en-NL" sz="1600">
                <a:solidFill>
                  <a:schemeClr val="bg1"/>
                </a:solidFill>
              </a:rPr>
              <a:t>Model</a:t>
            </a:r>
          </a:p>
        </p:txBody>
      </p:sp>
      <p:sp>
        <p:nvSpPr>
          <p:cNvPr id="17" name="Rectangle 16">
            <a:extLst>
              <a:ext uri="{FF2B5EF4-FFF2-40B4-BE49-F238E27FC236}">
                <a16:creationId xmlns:a16="http://schemas.microsoft.com/office/drawing/2014/main" id="{F151724C-F3E4-D981-832B-1663045E3E6A}"/>
              </a:ext>
            </a:extLst>
          </p:cNvPr>
          <p:cNvSpPr/>
          <p:nvPr/>
        </p:nvSpPr>
        <p:spPr>
          <a:xfrm>
            <a:off x="7741405" y="5099290"/>
            <a:ext cx="1808321" cy="299961"/>
          </a:xfrm>
          <a:prstGeom prst="rect">
            <a:avLst/>
          </a:prstGeom>
          <a:solidFill>
            <a:srgbClr val="FFD57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r>
              <a:rPr lang="en-NL" sz="1200" dirty="0" err="1">
                <a:solidFill>
                  <a:schemeClr val="bg1">
                    <a:lumMod val="50000"/>
                  </a:schemeClr>
                </a:solidFill>
              </a:rPr>
              <a:t>4. Minimize data</a:t>
            </a:r>
            <a:r>
              <a:rPr lang="en-NL" sz="1200" baseline="30000" dirty="0" err="1">
                <a:solidFill>
                  <a:schemeClr val="bg1">
                    <a:lumMod val="50000"/>
                  </a:schemeClr>
                </a:solidFill>
              </a:rPr>
              <a:t>(T,P,L)</a:t>
            </a:r>
          </a:p>
        </p:txBody>
      </p:sp>
      <p:sp>
        <p:nvSpPr>
          <p:cNvPr id="2" name="TextBox 7">
            <a:extLst>
              <a:ext uri="{FF2B5EF4-FFF2-40B4-BE49-F238E27FC236}">
                <a16:creationId xmlns:a16="http://schemas.microsoft.com/office/drawing/2014/main" id="{4F75F293-7F6A-3FAE-E4B6-07F3918F9291}"/>
              </a:ext>
            </a:extLst>
          </p:cNvPr>
          <p:cNvSpPr txBox="1"/>
          <p:nvPr/>
        </p:nvSpPr>
        <p:spPr>
          <a:xfrm>
            <a:off x="8427007" y="3591862"/>
            <a:ext cx="3946050" cy="355225"/>
          </a:xfrm>
          <a:prstGeom prst="rect">
            <a:avLst/>
          </a:prstGeom>
          <a:noFill/>
        </p:spPr>
        <p:txBody>
          <a:bodyPr wrap="square" lIns="90000" rtlCol="0" anchor="t">
            <a:spAutoFit/>
          </a:bodyPr>
          <a:lstStyle/>
          <a:p>
            <a:pPr algn="l">
              <a:lnSpc>
                <a:spcPct val="113000"/>
              </a:lnSpc>
            </a:pPr>
            <a:r>
              <a:rPr lang="en-NL" sz="1600" dirty="0" err="1">
                <a:solidFill>
                  <a:srgbClr val="00B050"/>
                </a:solidFill>
              </a:rPr>
              <a:t>- Runtime model poisoning</a:t>
            </a:r>
            <a:r>
              <a:rPr lang="en-NL" sz="1600" baseline="30000" dirty="0" err="1">
                <a:solidFill>
                  <a:srgbClr val="00B050"/>
                </a:solidFill>
              </a:rPr>
              <a:t>(B)</a:t>
            </a:r>
          </a:p>
        </p:txBody>
      </p:sp>
      <p:cxnSp>
        <p:nvCxnSpPr>
          <p:cNvPr id="4" name="Straight Arrow Connector 10">
            <a:extLst>
              <a:ext uri="{FF2B5EF4-FFF2-40B4-BE49-F238E27FC236}">
                <a16:creationId xmlns:a16="http://schemas.microsoft.com/office/drawing/2014/main" id="{05CEB5D5-285B-12CD-EA9A-B46342990AD2}"/>
              </a:ext>
            </a:extLst>
          </p:cNvPr>
          <p:cNvCxnSpPr>
            <a:cxnSpLocks/>
          </p:cNvCxnSpPr>
          <p:nvPr/>
        </p:nvCxnSpPr>
        <p:spPr>
          <a:xfrm flipH="1">
            <a:off x="6273741" y="3802715"/>
            <a:ext cx="2145950"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Pentagon 28">
            <a:extLst>
              <a:ext uri="{FF2B5EF4-FFF2-40B4-BE49-F238E27FC236}">
                <a16:creationId xmlns:a16="http://schemas.microsoft.com/office/drawing/2014/main" id="{99CB923E-457A-B913-886D-F2E6146664E8}"/>
              </a:ext>
            </a:extLst>
          </p:cNvPr>
          <p:cNvSpPr/>
          <p:nvPr/>
        </p:nvSpPr>
        <p:spPr>
          <a:xfrm rot="5400000">
            <a:off x="5481634" y="1496333"/>
            <a:ext cx="338552" cy="292451"/>
          </a:xfrm>
          <a:prstGeom prst="homePlat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TextBox 29">
            <a:extLst>
              <a:ext uri="{FF2B5EF4-FFF2-40B4-BE49-F238E27FC236}">
                <a16:creationId xmlns:a16="http://schemas.microsoft.com/office/drawing/2014/main" id="{A9E16316-7F0A-DA84-6E77-8ECD042C958E}"/>
              </a:ext>
            </a:extLst>
          </p:cNvPr>
          <p:cNvSpPr txBox="1"/>
          <p:nvPr/>
        </p:nvSpPr>
        <p:spPr>
          <a:xfrm>
            <a:off x="3655498" y="880097"/>
            <a:ext cx="7526954" cy="584775"/>
          </a:xfrm>
          <a:prstGeom prst="rect">
            <a:avLst/>
          </a:prstGeom>
          <a:noFill/>
        </p:spPr>
        <p:txBody>
          <a:bodyPr wrap="none" lIns="90000" rtlCol="0" anchor="t">
            <a:spAutoFit/>
          </a:bodyPr>
          <a:lstStyle/>
          <a:p>
            <a:pPr algn="l"/>
            <a:r>
              <a:rPr lang="en-NL" sz="1600" dirty="0" err="1">
                <a:solidFill>
                  <a:schemeClr val="bg1">
                    <a:lumMod val="50000"/>
                  </a:schemeClr>
                </a:solidFill>
              </a:rPr>
              <a:t>As-is GenAI model (externally trained/finetuned)</a:t>
            </a:r>
            <a:br>
              <a:rPr lang="en-NL" sz="1600" dirty="0" err="1">
                <a:solidFill>
                  <a:schemeClr val="bg1">
                    <a:lumMod val="50000"/>
                  </a:schemeClr>
                </a:solidFill>
              </a:rPr>
            </a:br>
            <a:r>
              <a:rPr lang="en-NL" sz="1600" dirty="0" err="1">
                <a:solidFill>
                  <a:schemeClr val="bg1">
                    <a:lumMod val="50000"/>
                  </a:schemeClr>
                </a:solidFill>
              </a:rPr>
              <a:t>with risks of model manipulation (data/model poisoning) and sensitive/copyrighted data</a:t>
            </a:r>
          </a:p>
        </p:txBody>
      </p:sp>
      <p:cxnSp>
        <p:nvCxnSpPr>
          <p:cNvPr id="9" name="Straight Connector 8">
            <a:extLst>
              <a:ext uri="{FF2B5EF4-FFF2-40B4-BE49-F238E27FC236}">
                <a16:creationId xmlns:a16="http://schemas.microsoft.com/office/drawing/2014/main" id="{82ED0569-AD54-317B-CA2A-6723F07FADA2}"/>
              </a:ext>
            </a:extLst>
          </p:cNvPr>
          <p:cNvCxnSpPr>
            <a:cxnSpLocks/>
          </p:cNvCxnSpPr>
          <p:nvPr/>
        </p:nvCxnSpPr>
        <p:spPr>
          <a:xfrm flipV="1">
            <a:off x="94483" y="3031721"/>
            <a:ext cx="11901666" cy="33920"/>
          </a:xfrm>
          <a:prstGeom prst="line">
            <a:avLst/>
          </a:prstGeom>
          <a:ln w="285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0DE1FFA-A2D6-5D9E-76DB-221B10663C1F}"/>
              </a:ext>
            </a:extLst>
          </p:cNvPr>
          <p:cNvSpPr txBox="1"/>
          <p:nvPr/>
        </p:nvSpPr>
        <p:spPr>
          <a:xfrm>
            <a:off x="255259" y="2616883"/>
            <a:ext cx="867545" cy="338554"/>
          </a:xfrm>
          <a:prstGeom prst="rect">
            <a:avLst/>
          </a:prstGeom>
          <a:noFill/>
        </p:spPr>
        <p:txBody>
          <a:bodyPr wrap="none" rtlCol="0">
            <a:spAutoFit/>
          </a:bodyPr>
          <a:lstStyle/>
          <a:p>
            <a:r>
              <a:rPr lang="nl-NL" sz="1600">
                <a:solidFill>
                  <a:schemeClr val="bg1">
                    <a:lumMod val="65000"/>
                  </a:schemeClr>
                </a:solidFill>
              </a:rPr>
              <a:t>External</a:t>
            </a:r>
            <a:endParaRPr lang="en-NL" sz="1600">
              <a:solidFill>
                <a:schemeClr val="bg1">
                  <a:lumMod val="65000"/>
                </a:schemeClr>
              </a:solidFill>
            </a:endParaRPr>
          </a:p>
        </p:txBody>
      </p:sp>
      <p:sp>
        <p:nvSpPr>
          <p:cNvPr id="11" name="TextBox 10">
            <a:extLst>
              <a:ext uri="{FF2B5EF4-FFF2-40B4-BE49-F238E27FC236}">
                <a16:creationId xmlns:a16="http://schemas.microsoft.com/office/drawing/2014/main" id="{4877F2BF-7B9A-7B39-78D2-3CD18A8D6A7B}"/>
              </a:ext>
            </a:extLst>
          </p:cNvPr>
          <p:cNvSpPr txBox="1"/>
          <p:nvPr/>
        </p:nvSpPr>
        <p:spPr>
          <a:xfrm>
            <a:off x="258867" y="3075590"/>
            <a:ext cx="834587" cy="338554"/>
          </a:xfrm>
          <a:prstGeom prst="rect">
            <a:avLst/>
          </a:prstGeom>
          <a:noFill/>
        </p:spPr>
        <p:txBody>
          <a:bodyPr wrap="none" rtlCol="0">
            <a:spAutoFit/>
          </a:bodyPr>
          <a:lstStyle/>
          <a:p>
            <a:r>
              <a:rPr lang="nl-NL" sz="1600">
                <a:solidFill>
                  <a:schemeClr val="bg1">
                    <a:lumMod val="65000"/>
                  </a:schemeClr>
                </a:solidFill>
              </a:rPr>
              <a:t>Internal</a:t>
            </a:r>
            <a:endParaRPr lang="en-NL" sz="1600">
              <a:solidFill>
                <a:schemeClr val="bg1">
                  <a:lumMod val="65000"/>
                </a:schemeClr>
              </a:solidFill>
            </a:endParaRPr>
          </a:p>
        </p:txBody>
      </p:sp>
      <p:sp>
        <p:nvSpPr>
          <p:cNvPr id="12" name="Up-down Arrow 11">
            <a:extLst>
              <a:ext uri="{FF2B5EF4-FFF2-40B4-BE49-F238E27FC236}">
                <a16:creationId xmlns:a16="http://schemas.microsoft.com/office/drawing/2014/main" id="{5AC23BF7-B660-969C-FD20-40ED86106748}"/>
              </a:ext>
            </a:extLst>
          </p:cNvPr>
          <p:cNvSpPr/>
          <p:nvPr/>
        </p:nvSpPr>
        <p:spPr>
          <a:xfrm>
            <a:off x="5574314" y="2583642"/>
            <a:ext cx="148548" cy="1185832"/>
          </a:xfrm>
          <a:prstGeom prst="up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NL" sz="1600" dirty="0" err="1">
              <a:solidFill>
                <a:schemeClr val="bg1"/>
              </a:solidFill>
            </a:endParaRPr>
          </a:p>
        </p:txBody>
      </p:sp>
      <p:sp>
        <p:nvSpPr>
          <p:cNvPr id="13" name="Title 6">
            <a:extLst>
              <a:ext uri="{FF2B5EF4-FFF2-40B4-BE49-F238E27FC236}">
                <a16:creationId xmlns:a16="http://schemas.microsoft.com/office/drawing/2014/main" id="{7F00E14F-D03C-C45A-561C-E48ECD985787}"/>
              </a:ext>
            </a:extLst>
          </p:cNvPr>
          <p:cNvSpPr>
            <a:spLocks noGrp="1"/>
          </p:cNvSpPr>
          <p:nvPr>
            <p:ph type="title"/>
          </p:nvPr>
        </p:nvSpPr>
        <p:spPr>
          <a:xfrm>
            <a:off x="2450017" y="213127"/>
            <a:ext cx="9810000" cy="282819"/>
          </a:xfrm>
        </p:spPr>
        <p:txBody>
          <a:bodyPr/>
          <a:lstStyle/>
          <a:p>
            <a:r>
              <a:rPr lang="en-NL"/>
              <a:t>Third-party cloud-hosted pre-trained/finetuned GenAI: theat model with control groups</a:t>
            </a:r>
            <a:endParaRPr lang="en-NL" b="0"/>
          </a:p>
        </p:txBody>
      </p:sp>
    </p:spTree>
    <p:extLst>
      <p:ext uri="{BB962C8B-B14F-4D97-AF65-F5344CB8AC3E}">
        <p14:creationId xmlns:p14="http://schemas.microsoft.com/office/powerpoint/2010/main" val="268233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9" grpId="0" animBg="1"/>
      <p:bldP spid="20" grpId="0" animBg="1"/>
      <p:bldP spid="2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8FDF8-9AF7-3716-ADC7-49A805CED74F}"/>
            </a:ext>
          </a:extLst>
        </p:cNvPr>
        <p:cNvGrpSpPr/>
        <p:nvPr/>
      </p:nvGrpSpPr>
      <p:grpSpPr>
        <a:xfrm>
          <a:off x="0" y="0"/>
          <a:ext cx="0" cy="0"/>
          <a:chOff x="0" y="0"/>
          <a:chExt cx="0" cy="0"/>
        </a:xfrm>
      </p:grpSpPr>
      <p:pic>
        <p:nvPicPr>
          <p:cNvPr id="5" name="Picture 4" descr="A planet earth with flames around it&#10;&#10;Description automatically generated">
            <a:extLst>
              <a:ext uri="{FF2B5EF4-FFF2-40B4-BE49-F238E27FC236}">
                <a16:creationId xmlns:a16="http://schemas.microsoft.com/office/drawing/2014/main" id="{DE4E8BBE-E4A0-95F1-C624-6B140C6C2D5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54428"/>
            <a:ext cx="12192001" cy="6912428"/>
          </a:xfrm>
          <a:prstGeom prst="rect">
            <a:avLst/>
          </a:prstGeom>
        </p:spPr>
      </p:pic>
      <p:sp>
        <p:nvSpPr>
          <p:cNvPr id="18" name="Rectangle 17">
            <a:extLst>
              <a:ext uri="{FF2B5EF4-FFF2-40B4-BE49-F238E27FC236}">
                <a16:creationId xmlns:a16="http://schemas.microsoft.com/office/drawing/2014/main" id="{F3FAAEEF-2817-B02F-0E5A-B835139B0B56}"/>
              </a:ext>
            </a:extLst>
          </p:cNvPr>
          <p:cNvSpPr/>
          <p:nvPr/>
        </p:nvSpPr>
        <p:spPr>
          <a:xfrm>
            <a:off x="-436728" y="-54428"/>
            <a:ext cx="13183737" cy="951425"/>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NL" sz="1600" dirty="0" err="1">
              <a:solidFill>
                <a:schemeClr val="bg1"/>
              </a:solidFill>
            </a:endParaRPr>
          </a:p>
        </p:txBody>
      </p:sp>
      <p:sp>
        <p:nvSpPr>
          <p:cNvPr id="2" name="Slide Number Placeholder 1">
            <a:extLst>
              <a:ext uri="{FF2B5EF4-FFF2-40B4-BE49-F238E27FC236}">
                <a16:creationId xmlns:a16="http://schemas.microsoft.com/office/drawing/2014/main" id="{4C9D0C51-F97B-EDEC-553F-7F8ED6B60B15}"/>
              </a:ext>
            </a:extLst>
          </p:cNvPr>
          <p:cNvSpPr>
            <a:spLocks noGrp="1"/>
          </p:cNvSpPr>
          <p:nvPr>
            <p:ph type="sldNum" sz="quarter" idx="4"/>
          </p:nvPr>
        </p:nvSpPr>
        <p:spPr/>
        <p:txBody>
          <a:bodyPr/>
          <a:lstStyle/>
          <a:p>
            <a:fld id="{E242BD21-9B61-2246-BCB1-4BE5E1BEBE1C}" type="slidenum">
              <a:rPr lang="en-US" smtClean="0"/>
              <a:pPr/>
              <a:t>3</a:t>
            </a:fld>
            <a:endParaRPr lang="en-US"/>
          </a:p>
        </p:txBody>
      </p:sp>
      <p:sp>
        <p:nvSpPr>
          <p:cNvPr id="14" name="Text Placeholder 13">
            <a:extLst>
              <a:ext uri="{FF2B5EF4-FFF2-40B4-BE49-F238E27FC236}">
                <a16:creationId xmlns:a16="http://schemas.microsoft.com/office/drawing/2014/main" id="{67255D31-3C52-3E98-26D7-22B073DCFC10}"/>
              </a:ext>
            </a:extLst>
          </p:cNvPr>
          <p:cNvSpPr>
            <a:spLocks noGrp="1"/>
          </p:cNvSpPr>
          <p:nvPr>
            <p:ph type="body" sz="quarter" idx="12"/>
          </p:nvPr>
        </p:nvSpPr>
        <p:spPr>
          <a:xfrm>
            <a:off x="1957200" y="169213"/>
            <a:ext cx="9639877" cy="504143"/>
          </a:xfrm>
        </p:spPr>
        <p:txBody>
          <a:bodyPr/>
          <a:lstStyle/>
          <a:p>
            <a:r>
              <a:rPr lang="en-NL">
                <a:solidFill>
                  <a:schemeClr val="bg1">
                    <a:lumMod val="50000"/>
                  </a:schemeClr>
                </a:solidFill>
              </a:rPr>
              <a:t>introduction</a:t>
            </a:r>
          </a:p>
          <a:p>
            <a:endParaRPr lang="en-NL">
              <a:solidFill>
                <a:schemeClr val="bg1">
                  <a:lumMod val="50000"/>
                </a:schemeClr>
              </a:solidFill>
            </a:endParaRPr>
          </a:p>
        </p:txBody>
      </p:sp>
      <p:sp>
        <p:nvSpPr>
          <p:cNvPr id="3" name="Title 2">
            <a:extLst>
              <a:ext uri="{FF2B5EF4-FFF2-40B4-BE49-F238E27FC236}">
                <a16:creationId xmlns:a16="http://schemas.microsoft.com/office/drawing/2014/main" id="{61817295-BF8A-301B-2955-B20741DF4F53}"/>
              </a:ext>
            </a:extLst>
          </p:cNvPr>
          <p:cNvSpPr>
            <a:spLocks noGrp="1"/>
          </p:cNvSpPr>
          <p:nvPr>
            <p:ph type="title"/>
          </p:nvPr>
        </p:nvSpPr>
        <p:spPr>
          <a:xfrm>
            <a:off x="1935667" y="391823"/>
            <a:ext cx="9810000" cy="282819"/>
          </a:xfrm>
        </p:spPr>
        <p:txBody>
          <a:bodyPr/>
          <a:lstStyle/>
          <a:p>
            <a:r>
              <a:rPr lang="en-NL" sz="2400"/>
              <a:t>T</a:t>
            </a:r>
            <a:r>
              <a:rPr lang="en-GB" sz="2400"/>
              <a:t>h</a:t>
            </a:r>
            <a:r>
              <a:rPr lang="en-NL" sz="2400"/>
              <a:t>e effects and opportunities of AI are profound</a:t>
            </a:r>
          </a:p>
        </p:txBody>
      </p:sp>
      <p:pic>
        <p:nvPicPr>
          <p:cNvPr id="6" name="Picture 5">
            <a:extLst>
              <a:ext uri="{FF2B5EF4-FFF2-40B4-BE49-F238E27FC236}">
                <a16:creationId xmlns:a16="http://schemas.microsoft.com/office/drawing/2014/main" id="{213BAB08-54B5-4C46-83E3-4A5989A296C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52161" y="2003758"/>
            <a:ext cx="4435258" cy="981169"/>
          </a:xfrm>
          <a:prstGeom prst="rect">
            <a:avLst/>
          </a:prstGeom>
        </p:spPr>
      </p:pic>
      <p:pic>
        <p:nvPicPr>
          <p:cNvPr id="8" name="Picture 7">
            <a:extLst>
              <a:ext uri="{FF2B5EF4-FFF2-40B4-BE49-F238E27FC236}">
                <a16:creationId xmlns:a16="http://schemas.microsoft.com/office/drawing/2014/main" id="{E73C71A6-865E-87A5-E0E9-0A17FD236CD1}"/>
              </a:ext>
            </a:extLst>
          </p:cNvPr>
          <p:cNvPicPr>
            <a:picLocks noChangeAspect="1"/>
          </p:cNvPicPr>
          <p:nvPr/>
        </p:nvPicPr>
        <p:blipFill>
          <a:blip r:embed="rId5"/>
          <a:stretch>
            <a:fillRect/>
          </a:stretch>
        </p:blipFill>
        <p:spPr>
          <a:xfrm>
            <a:off x="994351" y="3858150"/>
            <a:ext cx="4114800" cy="1003300"/>
          </a:xfrm>
          <a:prstGeom prst="rect">
            <a:avLst/>
          </a:prstGeom>
        </p:spPr>
      </p:pic>
      <p:pic>
        <p:nvPicPr>
          <p:cNvPr id="9" name="Picture 8">
            <a:extLst>
              <a:ext uri="{FF2B5EF4-FFF2-40B4-BE49-F238E27FC236}">
                <a16:creationId xmlns:a16="http://schemas.microsoft.com/office/drawing/2014/main" id="{3754AC95-2939-FFE0-57EC-2407F0A7EC8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19799" y="4359800"/>
            <a:ext cx="4655335" cy="1598010"/>
          </a:xfrm>
          <a:prstGeom prst="rect">
            <a:avLst/>
          </a:prstGeom>
        </p:spPr>
      </p:pic>
      <p:pic>
        <p:nvPicPr>
          <p:cNvPr id="10" name="Picture 9">
            <a:extLst>
              <a:ext uri="{FF2B5EF4-FFF2-40B4-BE49-F238E27FC236}">
                <a16:creationId xmlns:a16="http://schemas.microsoft.com/office/drawing/2014/main" id="{D2C65C09-182F-B7D6-8F4F-022AA9F7FA1B}"/>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Layer>
                </a14:imgProps>
              </a:ext>
            </a:extLst>
          </a:blip>
          <a:stretch>
            <a:fillRect/>
          </a:stretch>
        </p:blipFill>
        <p:spPr>
          <a:xfrm>
            <a:off x="5476421" y="2730875"/>
            <a:ext cx="5397500" cy="431800"/>
          </a:xfrm>
          <a:prstGeom prst="rect">
            <a:avLst/>
          </a:prstGeom>
        </p:spPr>
      </p:pic>
      <p:grpSp>
        <p:nvGrpSpPr>
          <p:cNvPr id="13" name="Group 12">
            <a:extLst>
              <a:ext uri="{FF2B5EF4-FFF2-40B4-BE49-F238E27FC236}">
                <a16:creationId xmlns:a16="http://schemas.microsoft.com/office/drawing/2014/main" id="{D3886127-E169-D2B0-E8AE-40A49E6E8005}"/>
              </a:ext>
            </a:extLst>
          </p:cNvPr>
          <p:cNvGrpSpPr/>
          <p:nvPr/>
        </p:nvGrpSpPr>
        <p:grpSpPr>
          <a:xfrm>
            <a:off x="5476421" y="1418396"/>
            <a:ext cx="5961620" cy="678140"/>
            <a:chOff x="5109151" y="1269596"/>
            <a:chExt cx="6908677" cy="842108"/>
          </a:xfrm>
        </p:grpSpPr>
        <p:pic>
          <p:nvPicPr>
            <p:cNvPr id="11" name="Picture 10">
              <a:extLst>
                <a:ext uri="{FF2B5EF4-FFF2-40B4-BE49-F238E27FC236}">
                  <a16:creationId xmlns:a16="http://schemas.microsoft.com/office/drawing/2014/main" id="{091D6F70-B78B-8B49-E302-71717345F32C}"/>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5109151" y="1278597"/>
              <a:ext cx="5863649" cy="833107"/>
            </a:xfrm>
            <a:prstGeom prst="rect">
              <a:avLst/>
            </a:prstGeom>
          </p:spPr>
        </p:pic>
        <p:pic>
          <p:nvPicPr>
            <p:cNvPr id="12" name="Picture 11">
              <a:extLst>
                <a:ext uri="{FF2B5EF4-FFF2-40B4-BE49-F238E27FC236}">
                  <a16:creationId xmlns:a16="http://schemas.microsoft.com/office/drawing/2014/main" id="{60742D63-0746-CC2E-47AC-E3DA4D26538D}"/>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7456714" y="1269596"/>
              <a:ext cx="4561114" cy="833107"/>
            </a:xfrm>
            <a:prstGeom prst="rect">
              <a:avLst/>
            </a:prstGeom>
          </p:spPr>
        </p:pic>
      </p:grpSp>
    </p:spTree>
    <p:extLst>
      <p:ext uri="{BB962C8B-B14F-4D97-AF65-F5344CB8AC3E}">
        <p14:creationId xmlns:p14="http://schemas.microsoft.com/office/powerpoint/2010/main" val="89690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n illustration of a staircase from the perspective of a person ascending. The viewpoint is from the climber's perspective, looking up the stairs as they rise. The steps are shown receding into the distance, with the top of the staircase not visible, suggesting its continuation upwards. The sides of the staircase may feature railings or walls, enhancing the sense of perspective. The focus is on the steps themselves, capturing the experience of ascending a staircase.">
            <a:extLst>
              <a:ext uri="{FF2B5EF4-FFF2-40B4-BE49-F238E27FC236}">
                <a16:creationId xmlns:a16="http://schemas.microsoft.com/office/drawing/2014/main" id="{2CD0840C-2225-880E-CA11-DD3627D79919}"/>
              </a:ext>
            </a:extLst>
          </p:cNvPr>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a:ext>
            </a:extLst>
          </a:blip>
          <a:srcRect/>
          <a:stretch/>
        </p:blipFill>
        <p:spPr bwMode="auto">
          <a:xfrm flipV="1">
            <a:off x="2685141" y="886028"/>
            <a:ext cx="7152442" cy="566419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1BC9A1DA-D236-76AB-B462-065B7C92310C}"/>
              </a:ext>
            </a:extLst>
          </p:cNvPr>
          <p:cNvSpPr>
            <a:spLocks noGrp="1"/>
          </p:cNvSpPr>
          <p:nvPr>
            <p:ph type="sldNum" sz="quarter" idx="4"/>
          </p:nvPr>
        </p:nvSpPr>
        <p:spPr/>
        <p:txBody>
          <a:bodyPr/>
          <a:lstStyle/>
          <a:p>
            <a:fld id="{E242BD21-9B61-2246-BCB1-4BE5E1BEBE1C}" type="slidenum">
              <a:rPr lang="en-US" smtClean="0"/>
              <a:pPr/>
              <a:t>30</a:t>
            </a:fld>
            <a:endParaRPr lang="en-US"/>
          </a:p>
        </p:txBody>
      </p:sp>
      <p:sp>
        <p:nvSpPr>
          <p:cNvPr id="3" name="Title 2">
            <a:extLst>
              <a:ext uri="{FF2B5EF4-FFF2-40B4-BE49-F238E27FC236}">
                <a16:creationId xmlns:a16="http://schemas.microsoft.com/office/drawing/2014/main" id="{B3F12E00-FECD-BB59-62DE-B988597D0FF2}"/>
              </a:ext>
            </a:extLst>
          </p:cNvPr>
          <p:cNvSpPr>
            <a:spLocks noGrp="1"/>
          </p:cNvSpPr>
          <p:nvPr>
            <p:ph type="title"/>
          </p:nvPr>
        </p:nvSpPr>
        <p:spPr/>
        <p:txBody>
          <a:bodyPr/>
          <a:lstStyle/>
          <a:p>
            <a:r>
              <a:rPr lang="en-NL"/>
              <a:t>Recap of steps when developing AI solutions: security for AI</a:t>
            </a:r>
          </a:p>
        </p:txBody>
      </p:sp>
      <p:sp>
        <p:nvSpPr>
          <p:cNvPr id="6" name="Rectangle 5">
            <a:extLst>
              <a:ext uri="{FF2B5EF4-FFF2-40B4-BE49-F238E27FC236}">
                <a16:creationId xmlns:a16="http://schemas.microsoft.com/office/drawing/2014/main" id="{619D82C1-A1A7-ECF4-3A34-8994D11582C7}"/>
              </a:ext>
            </a:extLst>
          </p:cNvPr>
          <p:cNvSpPr/>
          <p:nvPr/>
        </p:nvSpPr>
        <p:spPr>
          <a:xfrm>
            <a:off x="2685143" y="2142248"/>
            <a:ext cx="7152443" cy="568171"/>
          </a:xfrm>
          <a:prstGeom prst="rect">
            <a:avLst/>
          </a:prstGeom>
          <a:solidFill>
            <a:schemeClr val="tx2">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r>
              <a:rPr lang="en-GB" sz="1600">
                <a:solidFill>
                  <a:srgbClr val="FFC000"/>
                </a:solidFill>
                <a:effectLst/>
                <a:latin typeface="Helvetica" pitchFamily="2" charset="0"/>
              </a:rPr>
              <a:t>Step 1</a:t>
            </a:r>
            <a:r>
              <a:rPr lang="en-GB" sz="1600">
                <a:solidFill>
                  <a:schemeClr val="bg1">
                    <a:lumMod val="50000"/>
                  </a:schemeClr>
                </a:solidFill>
                <a:effectLst/>
                <a:latin typeface="Helvetica" pitchFamily="2" charset="0"/>
              </a:rPr>
              <a:t>:</a:t>
            </a:r>
            <a:r>
              <a:rPr lang="en-GB" sz="1600">
                <a:effectLst/>
                <a:latin typeface="Helvetica" pitchFamily="2" charset="0"/>
              </a:rPr>
              <a:t> Setup governance</a:t>
            </a:r>
          </a:p>
        </p:txBody>
      </p:sp>
      <p:sp>
        <p:nvSpPr>
          <p:cNvPr id="10" name="Rectangle 9">
            <a:extLst>
              <a:ext uri="{FF2B5EF4-FFF2-40B4-BE49-F238E27FC236}">
                <a16:creationId xmlns:a16="http://schemas.microsoft.com/office/drawing/2014/main" id="{0F086145-FE15-1B90-0570-563A27DC7F14}"/>
              </a:ext>
            </a:extLst>
          </p:cNvPr>
          <p:cNvSpPr/>
          <p:nvPr/>
        </p:nvSpPr>
        <p:spPr>
          <a:xfrm>
            <a:off x="2685143" y="2775834"/>
            <a:ext cx="7152443" cy="568171"/>
          </a:xfrm>
          <a:prstGeom prst="rect">
            <a:avLst/>
          </a:prstGeom>
          <a:solidFill>
            <a:schemeClr val="tx2">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r>
              <a:rPr lang="en-GB" sz="1600">
                <a:solidFill>
                  <a:srgbClr val="FFC000"/>
                </a:solidFill>
                <a:effectLst/>
                <a:latin typeface="Helvetica" pitchFamily="2" charset="0"/>
              </a:rPr>
              <a:t>Step 2</a:t>
            </a:r>
            <a:r>
              <a:rPr lang="en-GB" sz="1600">
                <a:solidFill>
                  <a:schemeClr val="bg1">
                    <a:lumMod val="50000"/>
                  </a:schemeClr>
                </a:solidFill>
                <a:effectLst/>
                <a:latin typeface="Helvetica" pitchFamily="2" charset="0"/>
              </a:rPr>
              <a:t>: </a:t>
            </a:r>
            <a:r>
              <a:rPr lang="en-GB" sz="1600">
                <a:effectLst/>
                <a:latin typeface="Helvetica" pitchFamily="2" charset="0"/>
              </a:rPr>
              <a:t>Think before your start, for each idea</a:t>
            </a:r>
          </a:p>
        </p:txBody>
      </p:sp>
      <p:sp>
        <p:nvSpPr>
          <p:cNvPr id="11" name="Rectangle 10">
            <a:extLst>
              <a:ext uri="{FF2B5EF4-FFF2-40B4-BE49-F238E27FC236}">
                <a16:creationId xmlns:a16="http://schemas.microsoft.com/office/drawing/2014/main" id="{5899E513-1DBA-EC18-1C2A-2D1AA1396F94}"/>
              </a:ext>
            </a:extLst>
          </p:cNvPr>
          <p:cNvSpPr/>
          <p:nvPr/>
        </p:nvSpPr>
        <p:spPr>
          <a:xfrm>
            <a:off x="2685143" y="3442127"/>
            <a:ext cx="7152443" cy="568171"/>
          </a:xfrm>
          <a:prstGeom prst="rect">
            <a:avLst/>
          </a:prstGeom>
          <a:solidFill>
            <a:schemeClr val="tx2">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r>
              <a:rPr lang="en-GB" sz="1600">
                <a:solidFill>
                  <a:srgbClr val="FFC000"/>
                </a:solidFill>
                <a:effectLst/>
                <a:latin typeface="Helvetica" pitchFamily="2" charset="0"/>
              </a:rPr>
              <a:t>Step 3</a:t>
            </a:r>
            <a:r>
              <a:rPr lang="en-GB" sz="1600">
                <a:solidFill>
                  <a:schemeClr val="bg1">
                    <a:lumMod val="50000"/>
                  </a:schemeClr>
                </a:solidFill>
                <a:effectLst/>
                <a:latin typeface="Helvetica" pitchFamily="2" charset="0"/>
              </a:rPr>
              <a:t>: </a:t>
            </a:r>
            <a:r>
              <a:rPr lang="en-GB" sz="1600">
                <a:effectLst/>
                <a:latin typeface="Helvetica" pitchFamily="2" charset="0"/>
              </a:rPr>
              <a:t>Treat production AI for what it is: professional software</a:t>
            </a:r>
          </a:p>
        </p:txBody>
      </p:sp>
      <p:sp>
        <p:nvSpPr>
          <p:cNvPr id="12" name="Rectangle 11">
            <a:extLst>
              <a:ext uri="{FF2B5EF4-FFF2-40B4-BE49-F238E27FC236}">
                <a16:creationId xmlns:a16="http://schemas.microsoft.com/office/drawing/2014/main" id="{6A833BB4-F59C-18F4-6554-96E07ACEEF4E}"/>
              </a:ext>
            </a:extLst>
          </p:cNvPr>
          <p:cNvSpPr/>
          <p:nvPr/>
        </p:nvSpPr>
        <p:spPr>
          <a:xfrm>
            <a:off x="2685143" y="4129721"/>
            <a:ext cx="7152443" cy="568171"/>
          </a:xfrm>
          <a:prstGeom prst="rect">
            <a:avLst/>
          </a:prstGeom>
          <a:solidFill>
            <a:schemeClr val="tx2">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r>
              <a:rPr lang="en-GB" sz="1600">
                <a:solidFill>
                  <a:srgbClr val="FFC000"/>
                </a:solidFill>
                <a:effectLst/>
                <a:latin typeface="Helvetica" pitchFamily="2" charset="0"/>
              </a:rPr>
              <a:t>Step 4</a:t>
            </a:r>
            <a:r>
              <a:rPr lang="en-GB" sz="1600">
                <a:solidFill>
                  <a:schemeClr val="bg1">
                    <a:lumMod val="50000"/>
                  </a:schemeClr>
                </a:solidFill>
                <a:effectLst/>
                <a:latin typeface="Helvetica" pitchFamily="2" charset="0"/>
              </a:rPr>
              <a:t>: </a:t>
            </a:r>
            <a:r>
              <a:rPr lang="en-GB" sz="1600">
                <a:effectLst/>
                <a:latin typeface="Helvetica" pitchFamily="2" charset="0"/>
              </a:rPr>
              <a:t>Protect AI with development-time controls</a:t>
            </a:r>
          </a:p>
        </p:txBody>
      </p:sp>
      <p:sp>
        <p:nvSpPr>
          <p:cNvPr id="13" name="Rectangle 12">
            <a:extLst>
              <a:ext uri="{FF2B5EF4-FFF2-40B4-BE49-F238E27FC236}">
                <a16:creationId xmlns:a16="http://schemas.microsoft.com/office/drawing/2014/main" id="{5881EB48-9A15-F6AD-FB93-31F086D1E694}"/>
              </a:ext>
            </a:extLst>
          </p:cNvPr>
          <p:cNvSpPr/>
          <p:nvPr/>
        </p:nvSpPr>
        <p:spPr>
          <a:xfrm>
            <a:off x="2685140" y="4801233"/>
            <a:ext cx="7152443" cy="568171"/>
          </a:xfrm>
          <a:prstGeom prst="rect">
            <a:avLst/>
          </a:prstGeom>
          <a:solidFill>
            <a:schemeClr val="tx2">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r>
              <a:rPr lang="en-GB" sz="1600">
                <a:solidFill>
                  <a:srgbClr val="FFC000"/>
                </a:solidFill>
                <a:effectLst/>
                <a:latin typeface="Helvetica" pitchFamily="2" charset="0"/>
              </a:rPr>
              <a:t>Step 5</a:t>
            </a:r>
            <a:r>
              <a:rPr lang="en-GB" sz="1600">
                <a:solidFill>
                  <a:schemeClr val="bg1">
                    <a:lumMod val="50000"/>
                  </a:schemeClr>
                </a:solidFill>
                <a:effectLst/>
                <a:latin typeface="Helvetica" pitchFamily="2" charset="0"/>
              </a:rPr>
              <a:t>:</a:t>
            </a:r>
            <a:r>
              <a:rPr lang="en-GB" sz="1600">
                <a:effectLst/>
                <a:latin typeface="Helvetica" pitchFamily="2" charset="0"/>
              </a:rPr>
              <a:t>Protect AI with runtime controls</a:t>
            </a:r>
          </a:p>
        </p:txBody>
      </p:sp>
      <p:sp>
        <p:nvSpPr>
          <p:cNvPr id="14" name="Rectangle 13">
            <a:extLst>
              <a:ext uri="{FF2B5EF4-FFF2-40B4-BE49-F238E27FC236}">
                <a16:creationId xmlns:a16="http://schemas.microsoft.com/office/drawing/2014/main" id="{13AD7CF1-D091-0B2B-9628-1685E3CD4732}"/>
              </a:ext>
            </a:extLst>
          </p:cNvPr>
          <p:cNvSpPr/>
          <p:nvPr/>
        </p:nvSpPr>
        <p:spPr>
          <a:xfrm>
            <a:off x="2685140" y="5488827"/>
            <a:ext cx="7152443" cy="568171"/>
          </a:xfrm>
          <a:prstGeom prst="rect">
            <a:avLst/>
          </a:prstGeom>
          <a:solidFill>
            <a:schemeClr val="tx2">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r>
              <a:rPr lang="en-GB" sz="1600">
                <a:solidFill>
                  <a:srgbClr val="FFC000"/>
                </a:solidFill>
                <a:effectLst/>
                <a:latin typeface="Helvetica" pitchFamily="2" charset="0"/>
              </a:rPr>
              <a:t>Step 6</a:t>
            </a:r>
            <a:r>
              <a:rPr lang="en-GB" sz="1600">
                <a:solidFill>
                  <a:schemeClr val="bg1">
                    <a:lumMod val="50000"/>
                  </a:schemeClr>
                </a:solidFill>
                <a:effectLst/>
                <a:latin typeface="Helvetica" pitchFamily="2" charset="0"/>
              </a:rPr>
              <a:t>: </a:t>
            </a:r>
            <a:r>
              <a:rPr lang="en-GB" sz="1600">
                <a:effectLst/>
                <a:latin typeface="Helvetica" pitchFamily="2" charset="0"/>
              </a:rPr>
              <a:t>Limit impact</a:t>
            </a:r>
          </a:p>
        </p:txBody>
      </p:sp>
    </p:spTree>
    <p:extLst>
      <p:ext uri="{BB962C8B-B14F-4D97-AF65-F5344CB8AC3E}">
        <p14:creationId xmlns:p14="http://schemas.microsoft.com/office/powerpoint/2010/main" val="6863494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BCA9AE-86B3-FAB1-701D-46CCC16EFBF4}"/>
              </a:ext>
            </a:extLst>
          </p:cNvPr>
          <p:cNvSpPr>
            <a:spLocks noGrp="1"/>
          </p:cNvSpPr>
          <p:nvPr>
            <p:ph type="sldNum" sz="quarter" idx="4"/>
          </p:nvPr>
        </p:nvSpPr>
        <p:spPr/>
        <p:txBody>
          <a:bodyPr/>
          <a:lstStyle/>
          <a:p>
            <a:fld id="{E242BD21-9B61-2246-BCB1-4BE5E1BEBE1C}" type="slidenum">
              <a:rPr lang="en-US" smtClean="0"/>
              <a:pPr/>
              <a:t>31</a:t>
            </a:fld>
            <a:endParaRPr lang="en-US"/>
          </a:p>
        </p:txBody>
      </p:sp>
      <p:sp>
        <p:nvSpPr>
          <p:cNvPr id="3" name="Title 2">
            <a:extLst>
              <a:ext uri="{FF2B5EF4-FFF2-40B4-BE49-F238E27FC236}">
                <a16:creationId xmlns:a16="http://schemas.microsoft.com/office/drawing/2014/main" id="{BF791BE0-54D4-CB56-3C51-96539ECDD249}"/>
              </a:ext>
            </a:extLst>
          </p:cNvPr>
          <p:cNvSpPr>
            <a:spLocks noGrp="1"/>
          </p:cNvSpPr>
          <p:nvPr>
            <p:ph type="title"/>
          </p:nvPr>
        </p:nvSpPr>
        <p:spPr/>
        <p:txBody>
          <a:bodyPr/>
          <a:lstStyle/>
          <a:p>
            <a:r>
              <a:rPr lang="en-NL"/>
              <a:t>References</a:t>
            </a:r>
          </a:p>
        </p:txBody>
      </p:sp>
      <p:sp>
        <p:nvSpPr>
          <p:cNvPr id="5" name="Content Placeholder 4">
            <a:extLst>
              <a:ext uri="{FF2B5EF4-FFF2-40B4-BE49-F238E27FC236}">
                <a16:creationId xmlns:a16="http://schemas.microsoft.com/office/drawing/2014/main" id="{85E7DAAF-5616-4EDB-9F11-ADFB551E083E}"/>
              </a:ext>
            </a:extLst>
          </p:cNvPr>
          <p:cNvSpPr>
            <a:spLocks noGrp="1"/>
          </p:cNvSpPr>
          <p:nvPr>
            <p:ph sz="quarter" idx="13"/>
          </p:nvPr>
        </p:nvSpPr>
        <p:spPr>
          <a:xfrm>
            <a:off x="514800" y="1397315"/>
            <a:ext cx="11232000" cy="5146517"/>
          </a:xfrm>
        </p:spPr>
        <p:txBody>
          <a:bodyPr/>
          <a:lstStyle/>
          <a:p>
            <a:r>
              <a:rPr lang="en-GB"/>
              <a:t>OWASP AI Exchange: </a:t>
            </a:r>
            <a:r>
              <a:rPr lang="en-GB">
                <a:hlinkClick r:id="rId3"/>
              </a:rPr>
              <a:t>https://owaspai.org/</a:t>
            </a:r>
            <a:endParaRPr lang="en-GB"/>
          </a:p>
          <a:p>
            <a:r>
              <a:rPr lang="en-GB"/>
              <a:t>OWASP AI security &amp; privacy guide: </a:t>
            </a:r>
            <a:r>
              <a:rPr lang="en-GB">
                <a:hlinkClick r:id="rId4"/>
              </a:rPr>
              <a:t>https://owasp.org/www-project-ai-security-and-privacy-guide/</a:t>
            </a:r>
            <a:endParaRPr lang="en-GB"/>
          </a:p>
          <a:p>
            <a:r>
              <a:rPr lang="en-GB"/>
              <a:t>OWASP LLM top 10: </a:t>
            </a:r>
            <a:r>
              <a:rPr lang="en-GB">
                <a:hlinkClick r:id="rId5"/>
              </a:rPr>
              <a:t>https://llmtop10.com/</a:t>
            </a:r>
            <a:endParaRPr lang="en-GB"/>
          </a:p>
          <a:p>
            <a:r>
              <a:rPr lang="en-GB"/>
              <a:t>ISO/IEC 5338: </a:t>
            </a:r>
            <a:r>
              <a:rPr lang="en-GB">
                <a:hlinkClick r:id="rId6"/>
              </a:rPr>
              <a:t>https://www.softwareimprovementgroup.com/iso-5338-get-to-know-the-global-standard-on-ai-systems/</a:t>
            </a:r>
            <a:endParaRPr lang="en-GB"/>
          </a:p>
          <a:p>
            <a:r>
              <a:rPr lang="en-GB"/>
              <a:t>ENISA multilayer AI security framework</a:t>
            </a:r>
            <a:br>
              <a:rPr lang="en-GB"/>
            </a:br>
            <a:r>
              <a:rPr lang="en-GB">
                <a:hlinkClick r:id="rId7"/>
              </a:rPr>
              <a:t>https://www.enisa.europa.eu/publications/multilayer-framework-for-good-cybersecurity-practices-for-ai</a:t>
            </a:r>
            <a:endParaRPr lang="en-GB"/>
          </a:p>
          <a:p>
            <a:r>
              <a:rPr lang="en-GB"/>
              <a:t>ENISA on securing ML: </a:t>
            </a:r>
            <a:r>
              <a:rPr lang="en-GB">
                <a:hlinkClick r:id="rId8"/>
              </a:rPr>
              <a:t>https://www.enisa.europa.eu/publications/securing-machine-learning-algorithms</a:t>
            </a:r>
            <a:endParaRPr lang="en-GB"/>
          </a:p>
          <a:p>
            <a:r>
              <a:rPr lang="en-GB"/>
              <a:t>NIST AI Risk Management Framework 1.0</a:t>
            </a:r>
            <a:br>
              <a:rPr lang="en-GB"/>
            </a:br>
            <a:r>
              <a:rPr lang="en-GB">
                <a:hlinkClick r:id="rId9"/>
              </a:rPr>
              <a:t>https://doi.org/10.6028/NIST.AI.100-1</a:t>
            </a:r>
            <a:endParaRPr lang="en-GB"/>
          </a:p>
          <a:p>
            <a:r>
              <a:rPr lang="en-GB"/>
              <a:t>ENISA AI security standard discussion</a:t>
            </a:r>
            <a:br>
              <a:rPr lang="en-GB"/>
            </a:br>
            <a:r>
              <a:rPr lang="en-GB">
                <a:hlinkClick r:id="rId10"/>
              </a:rPr>
              <a:t>https://www.enisa.europa.eu/publications/cybersecurity-of-ai-and-standardisation</a:t>
            </a:r>
            <a:endParaRPr lang="en-GB"/>
          </a:p>
          <a:p>
            <a:r>
              <a:rPr lang="en-GB"/>
              <a:t>MITRE ATLAS framework for AI threats. </a:t>
            </a:r>
            <a:r>
              <a:rPr lang="en-GB">
                <a:hlinkClick r:id="rId11"/>
              </a:rPr>
              <a:t>https://atlas.mitre.org/</a:t>
            </a:r>
            <a:endParaRPr lang="en-GB"/>
          </a:p>
          <a:p>
            <a:r>
              <a:rPr lang="en-GB"/>
              <a:t>OpenCRE – universal catalog of common security controls: </a:t>
            </a:r>
            <a:r>
              <a:rPr lang="en-GB">
                <a:hlinkClick r:id="rId12"/>
              </a:rPr>
              <a:t>https://www.opencre.org/</a:t>
            </a:r>
            <a:endParaRPr lang="en-GB"/>
          </a:p>
          <a:p>
            <a:endParaRPr lang="en-NL"/>
          </a:p>
        </p:txBody>
      </p:sp>
    </p:spTree>
    <p:extLst>
      <p:ext uri="{BB962C8B-B14F-4D97-AF65-F5344CB8AC3E}">
        <p14:creationId xmlns:p14="http://schemas.microsoft.com/office/powerpoint/2010/main" val="24691673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1E11914-25DA-2CAB-83F0-B21DD00435D7}"/>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315912" y="1110342"/>
            <a:ext cx="11560175" cy="5747657"/>
          </a:xfrm>
          <a:prstGeom prst="rect">
            <a:avLst/>
          </a:prstGeom>
          <a:noFill/>
          <a:extLst>
            <a:ext uri="{909E8E84-426E-40DD-AFC4-6F175D3DCCD1}">
              <a14:hiddenFill xmlns:a14="http://schemas.microsoft.com/office/drawing/2010/main">
                <a:solidFill>
                  <a:srgbClr val="FFFFFF"/>
                </a:solidFill>
              </a14:hiddenFill>
            </a:ext>
          </a:extLst>
        </p:spPr>
      </p:pic>
      <p:sp>
        <p:nvSpPr>
          <p:cNvPr id="3" name="Titel 1">
            <a:extLst>
              <a:ext uri="{FF2B5EF4-FFF2-40B4-BE49-F238E27FC236}">
                <a16:creationId xmlns:a16="http://schemas.microsoft.com/office/drawing/2014/main" id="{3797CF13-8139-8FF1-E63C-373398DC7454}"/>
              </a:ext>
            </a:extLst>
          </p:cNvPr>
          <p:cNvSpPr>
            <a:spLocks noGrp="1"/>
          </p:cNvSpPr>
          <p:nvPr>
            <p:ph type="title"/>
          </p:nvPr>
        </p:nvSpPr>
        <p:spPr>
          <a:xfrm>
            <a:off x="2502086" y="125641"/>
            <a:ext cx="10515600" cy="1325563"/>
          </a:xfrm>
        </p:spPr>
        <p:txBody>
          <a:bodyPr>
            <a:normAutofit/>
          </a:bodyPr>
          <a:lstStyle/>
          <a:p>
            <a:r>
              <a:rPr lang="de-DE" dirty="0"/>
              <a:t>AI </a:t>
            </a:r>
            <a:r>
              <a:rPr lang="de-DE" dirty="0" err="1"/>
              <a:t>threats</a:t>
            </a:r>
            <a:r>
              <a:rPr lang="de-DE" dirty="0"/>
              <a:t> in table form</a:t>
            </a:r>
            <a:endParaRPr lang="de-DE" sz="2800" dirty="0"/>
          </a:p>
        </p:txBody>
      </p:sp>
    </p:spTree>
    <p:extLst>
      <p:ext uri="{BB962C8B-B14F-4D97-AF65-F5344CB8AC3E}">
        <p14:creationId xmlns:p14="http://schemas.microsoft.com/office/powerpoint/2010/main" val="31183139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1E11914-25DA-2CAB-83F0-B21DD00435D7}"/>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315912" y="1110342"/>
            <a:ext cx="11560175" cy="5747657"/>
          </a:xfrm>
          <a:prstGeom prst="rect">
            <a:avLst/>
          </a:prstGeom>
          <a:noFill/>
          <a:extLst>
            <a:ext uri="{909E8E84-426E-40DD-AFC4-6F175D3DCCD1}">
              <a14:hiddenFill xmlns:a14="http://schemas.microsoft.com/office/drawing/2010/main">
                <a:solidFill>
                  <a:srgbClr val="FFFFFF"/>
                </a:solidFill>
              </a14:hiddenFill>
            </a:ext>
          </a:extLst>
        </p:spPr>
      </p:pic>
      <p:sp>
        <p:nvSpPr>
          <p:cNvPr id="3" name="Titel 1">
            <a:extLst>
              <a:ext uri="{FF2B5EF4-FFF2-40B4-BE49-F238E27FC236}">
                <a16:creationId xmlns:a16="http://schemas.microsoft.com/office/drawing/2014/main" id="{3797CF13-8139-8FF1-E63C-373398DC7454}"/>
              </a:ext>
            </a:extLst>
          </p:cNvPr>
          <p:cNvSpPr>
            <a:spLocks noGrp="1"/>
          </p:cNvSpPr>
          <p:nvPr>
            <p:ph type="title"/>
          </p:nvPr>
        </p:nvSpPr>
        <p:spPr>
          <a:xfrm>
            <a:off x="2389884" y="220717"/>
            <a:ext cx="10515600" cy="1325563"/>
          </a:xfrm>
        </p:spPr>
        <p:txBody>
          <a:bodyPr>
            <a:normAutofit/>
          </a:bodyPr>
          <a:lstStyle/>
          <a:p>
            <a:r>
              <a:rPr lang="de-DE" sz="3200" dirty="0"/>
              <a:t>Risk identification, estimation and evaluation</a:t>
            </a:r>
            <a:endParaRPr lang="de-DE" sz="1800" dirty="0"/>
          </a:p>
        </p:txBody>
      </p:sp>
      <p:cxnSp>
        <p:nvCxnSpPr>
          <p:cNvPr id="15" name="Straight Connector 14">
            <a:extLst>
              <a:ext uri="{FF2B5EF4-FFF2-40B4-BE49-F238E27FC236}">
                <a16:creationId xmlns:a16="http://schemas.microsoft.com/office/drawing/2014/main" id="{9698F1A7-D5C9-CBFF-9B2C-ED270E4C174A}"/>
              </a:ext>
            </a:extLst>
          </p:cNvPr>
          <p:cNvCxnSpPr>
            <a:cxnSpLocks/>
          </p:cNvCxnSpPr>
          <p:nvPr/>
        </p:nvCxnSpPr>
        <p:spPr>
          <a:xfrm>
            <a:off x="3631871" y="1331006"/>
            <a:ext cx="2341417" cy="34341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1E07E32-0F9E-F25B-23CE-873C83DCD125}"/>
              </a:ext>
            </a:extLst>
          </p:cNvPr>
          <p:cNvCxnSpPr>
            <a:cxnSpLocks/>
          </p:cNvCxnSpPr>
          <p:nvPr/>
        </p:nvCxnSpPr>
        <p:spPr>
          <a:xfrm flipV="1">
            <a:off x="3631871" y="1325563"/>
            <a:ext cx="2341417" cy="321118"/>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Rectangular Callout 20">
            <a:extLst>
              <a:ext uri="{FF2B5EF4-FFF2-40B4-BE49-F238E27FC236}">
                <a16:creationId xmlns:a16="http://schemas.microsoft.com/office/drawing/2014/main" id="{F53D1B07-03FB-AD63-8A9D-5BD4C675FAAC}"/>
              </a:ext>
            </a:extLst>
          </p:cNvPr>
          <p:cNvSpPr/>
          <p:nvPr/>
        </p:nvSpPr>
        <p:spPr>
          <a:xfrm>
            <a:off x="6412675" y="1674421"/>
            <a:ext cx="1436915" cy="308758"/>
          </a:xfrm>
          <a:prstGeom prst="wedgeRectCallout">
            <a:avLst>
              <a:gd name="adj1" fmla="val -97692"/>
              <a:gd name="adj2" fmla="val -10312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L" sz="1400"/>
              <a:t>No GenAI</a:t>
            </a:r>
          </a:p>
        </p:txBody>
      </p:sp>
    </p:spTree>
    <p:extLst>
      <p:ext uri="{BB962C8B-B14F-4D97-AF65-F5344CB8AC3E}">
        <p14:creationId xmlns:p14="http://schemas.microsoft.com/office/powerpoint/2010/main" val="617334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1E11914-25DA-2CAB-83F0-B21DD00435D7}"/>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315912" y="1110342"/>
            <a:ext cx="11560175" cy="574765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9698F1A7-D5C9-CBFF-9B2C-ED270E4C174A}"/>
              </a:ext>
            </a:extLst>
          </p:cNvPr>
          <p:cNvCxnSpPr>
            <a:cxnSpLocks/>
          </p:cNvCxnSpPr>
          <p:nvPr/>
        </p:nvCxnSpPr>
        <p:spPr>
          <a:xfrm>
            <a:off x="3631871" y="1331006"/>
            <a:ext cx="2341417" cy="34341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1E07E32-0F9E-F25B-23CE-873C83DCD125}"/>
              </a:ext>
            </a:extLst>
          </p:cNvPr>
          <p:cNvCxnSpPr>
            <a:cxnSpLocks/>
          </p:cNvCxnSpPr>
          <p:nvPr/>
        </p:nvCxnSpPr>
        <p:spPr>
          <a:xfrm flipV="1">
            <a:off x="3631871" y="1325563"/>
            <a:ext cx="2341417" cy="321118"/>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Rectangular Callout 20">
            <a:extLst>
              <a:ext uri="{FF2B5EF4-FFF2-40B4-BE49-F238E27FC236}">
                <a16:creationId xmlns:a16="http://schemas.microsoft.com/office/drawing/2014/main" id="{F53D1B07-03FB-AD63-8A9D-5BD4C675FAAC}"/>
              </a:ext>
            </a:extLst>
          </p:cNvPr>
          <p:cNvSpPr/>
          <p:nvPr/>
        </p:nvSpPr>
        <p:spPr>
          <a:xfrm>
            <a:off x="6412675" y="1674421"/>
            <a:ext cx="1436915" cy="308758"/>
          </a:xfrm>
          <a:prstGeom prst="wedgeRectCallout">
            <a:avLst>
              <a:gd name="adj1" fmla="val -97692"/>
              <a:gd name="adj2" fmla="val -10312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L" sz="1400"/>
              <a:t>No GenAI</a:t>
            </a:r>
          </a:p>
        </p:txBody>
      </p:sp>
      <p:sp>
        <p:nvSpPr>
          <p:cNvPr id="22" name="Rectangular Callout 21">
            <a:extLst>
              <a:ext uri="{FF2B5EF4-FFF2-40B4-BE49-F238E27FC236}">
                <a16:creationId xmlns:a16="http://schemas.microsoft.com/office/drawing/2014/main" id="{426427BC-6266-3052-EB12-3EC41F93AC89}"/>
              </a:ext>
            </a:extLst>
          </p:cNvPr>
          <p:cNvSpPr/>
          <p:nvPr/>
        </p:nvSpPr>
        <p:spPr>
          <a:xfrm>
            <a:off x="7842436" y="2066307"/>
            <a:ext cx="1436915" cy="649659"/>
          </a:xfrm>
          <a:prstGeom prst="wedgeRectCallout">
            <a:avLst>
              <a:gd name="adj1" fmla="val -193560"/>
              <a:gd name="adj2" fmla="val -8850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L" sz="1400"/>
              <a:t>Low actor motivation</a:t>
            </a:r>
            <a:br>
              <a:rPr lang="en-NL" sz="1400"/>
            </a:br>
            <a:r>
              <a:rPr lang="en-NL" sz="1400"/>
              <a:t> -&gt; low risk</a:t>
            </a:r>
          </a:p>
        </p:txBody>
      </p:sp>
      <p:sp>
        <p:nvSpPr>
          <p:cNvPr id="5" name="Titel 1">
            <a:extLst>
              <a:ext uri="{FF2B5EF4-FFF2-40B4-BE49-F238E27FC236}">
                <a16:creationId xmlns:a16="http://schemas.microsoft.com/office/drawing/2014/main" id="{ED8763DE-DF73-F80D-43E8-AA97B5A584D3}"/>
              </a:ext>
            </a:extLst>
          </p:cNvPr>
          <p:cNvSpPr>
            <a:spLocks noGrp="1"/>
          </p:cNvSpPr>
          <p:nvPr>
            <p:ph type="title"/>
          </p:nvPr>
        </p:nvSpPr>
        <p:spPr>
          <a:xfrm>
            <a:off x="2389884" y="220717"/>
            <a:ext cx="10515600" cy="1325563"/>
          </a:xfrm>
        </p:spPr>
        <p:txBody>
          <a:bodyPr>
            <a:normAutofit/>
          </a:bodyPr>
          <a:lstStyle/>
          <a:p>
            <a:r>
              <a:rPr lang="de-DE" sz="3200" dirty="0"/>
              <a:t>Risk identification, estimation and evaluation</a:t>
            </a:r>
            <a:endParaRPr lang="de-DE" sz="1800" dirty="0"/>
          </a:p>
        </p:txBody>
      </p:sp>
    </p:spTree>
    <p:extLst>
      <p:ext uri="{BB962C8B-B14F-4D97-AF65-F5344CB8AC3E}">
        <p14:creationId xmlns:p14="http://schemas.microsoft.com/office/powerpoint/2010/main" val="20927614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1E11914-25DA-2CAB-83F0-B21DD00435D7}"/>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315912" y="1110342"/>
            <a:ext cx="11560175" cy="574765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9698F1A7-D5C9-CBFF-9B2C-ED270E4C174A}"/>
              </a:ext>
            </a:extLst>
          </p:cNvPr>
          <p:cNvCxnSpPr>
            <a:cxnSpLocks/>
          </p:cNvCxnSpPr>
          <p:nvPr/>
        </p:nvCxnSpPr>
        <p:spPr>
          <a:xfrm>
            <a:off x="3631871" y="1331006"/>
            <a:ext cx="2341417" cy="34341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1E07E32-0F9E-F25B-23CE-873C83DCD125}"/>
              </a:ext>
            </a:extLst>
          </p:cNvPr>
          <p:cNvCxnSpPr>
            <a:cxnSpLocks/>
          </p:cNvCxnSpPr>
          <p:nvPr/>
        </p:nvCxnSpPr>
        <p:spPr>
          <a:xfrm flipV="1">
            <a:off x="3631871" y="1325563"/>
            <a:ext cx="2341417" cy="321118"/>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Rectangular Callout 20">
            <a:extLst>
              <a:ext uri="{FF2B5EF4-FFF2-40B4-BE49-F238E27FC236}">
                <a16:creationId xmlns:a16="http://schemas.microsoft.com/office/drawing/2014/main" id="{F53D1B07-03FB-AD63-8A9D-5BD4C675FAAC}"/>
              </a:ext>
            </a:extLst>
          </p:cNvPr>
          <p:cNvSpPr/>
          <p:nvPr/>
        </p:nvSpPr>
        <p:spPr>
          <a:xfrm>
            <a:off x="6412675" y="1674421"/>
            <a:ext cx="1436915" cy="308758"/>
          </a:xfrm>
          <a:prstGeom prst="wedgeRectCallout">
            <a:avLst>
              <a:gd name="adj1" fmla="val -97692"/>
              <a:gd name="adj2" fmla="val -10312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L" sz="1400"/>
              <a:t>No GenAI</a:t>
            </a:r>
          </a:p>
        </p:txBody>
      </p:sp>
      <p:sp>
        <p:nvSpPr>
          <p:cNvPr id="22" name="Rectangular Callout 21">
            <a:extLst>
              <a:ext uri="{FF2B5EF4-FFF2-40B4-BE49-F238E27FC236}">
                <a16:creationId xmlns:a16="http://schemas.microsoft.com/office/drawing/2014/main" id="{426427BC-6266-3052-EB12-3EC41F93AC89}"/>
              </a:ext>
            </a:extLst>
          </p:cNvPr>
          <p:cNvSpPr/>
          <p:nvPr/>
        </p:nvSpPr>
        <p:spPr>
          <a:xfrm>
            <a:off x="7842436" y="2066307"/>
            <a:ext cx="1436915" cy="649659"/>
          </a:xfrm>
          <a:prstGeom prst="wedgeRectCallout">
            <a:avLst>
              <a:gd name="adj1" fmla="val -193560"/>
              <a:gd name="adj2" fmla="val -8850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L" sz="1400"/>
              <a:t>Low actor motivation</a:t>
            </a:r>
            <a:br>
              <a:rPr lang="en-NL" sz="1400"/>
            </a:br>
            <a:r>
              <a:rPr lang="en-NL" sz="1400"/>
              <a:t> -&gt; low risk</a:t>
            </a:r>
          </a:p>
        </p:txBody>
      </p:sp>
      <p:sp>
        <p:nvSpPr>
          <p:cNvPr id="23" name="Rectangular Callout 22">
            <a:extLst>
              <a:ext uri="{FF2B5EF4-FFF2-40B4-BE49-F238E27FC236}">
                <a16:creationId xmlns:a16="http://schemas.microsoft.com/office/drawing/2014/main" id="{A49A7416-9F3F-B4F9-80E0-C797E0A39D63}"/>
              </a:ext>
            </a:extLst>
          </p:cNvPr>
          <p:cNvSpPr/>
          <p:nvPr/>
        </p:nvSpPr>
        <p:spPr>
          <a:xfrm>
            <a:off x="6218714" y="2391136"/>
            <a:ext cx="1535873" cy="649659"/>
          </a:xfrm>
          <a:prstGeom prst="wedgeRectCallout">
            <a:avLst>
              <a:gd name="adj1" fmla="val -97692"/>
              <a:gd name="adj2" fmla="val -10312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L" sz="1400"/>
              <a:t>Risk accepted given security measures in place</a:t>
            </a:r>
          </a:p>
        </p:txBody>
      </p:sp>
      <p:sp>
        <p:nvSpPr>
          <p:cNvPr id="6" name="Titel 1">
            <a:extLst>
              <a:ext uri="{FF2B5EF4-FFF2-40B4-BE49-F238E27FC236}">
                <a16:creationId xmlns:a16="http://schemas.microsoft.com/office/drawing/2014/main" id="{0E06D62B-4CFD-E29C-A79C-F38F8F43F8C8}"/>
              </a:ext>
            </a:extLst>
          </p:cNvPr>
          <p:cNvSpPr>
            <a:spLocks noGrp="1"/>
          </p:cNvSpPr>
          <p:nvPr>
            <p:ph type="title"/>
          </p:nvPr>
        </p:nvSpPr>
        <p:spPr>
          <a:xfrm>
            <a:off x="2389884" y="220717"/>
            <a:ext cx="10515600" cy="1325563"/>
          </a:xfrm>
        </p:spPr>
        <p:txBody>
          <a:bodyPr>
            <a:normAutofit/>
          </a:bodyPr>
          <a:lstStyle/>
          <a:p>
            <a:r>
              <a:rPr lang="de-DE" sz="3200" dirty="0"/>
              <a:t>Risk identification, estimation and evaluation</a:t>
            </a:r>
            <a:endParaRPr lang="de-DE" sz="1800" dirty="0"/>
          </a:p>
        </p:txBody>
      </p:sp>
    </p:spTree>
    <p:extLst>
      <p:ext uri="{BB962C8B-B14F-4D97-AF65-F5344CB8AC3E}">
        <p14:creationId xmlns:p14="http://schemas.microsoft.com/office/powerpoint/2010/main" val="23689990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1E11914-25DA-2CAB-83F0-B21DD00435D7}"/>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315912" y="1110342"/>
            <a:ext cx="11560175" cy="5747657"/>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E5029F83-AA89-5B52-B984-4C0D6E1A2901}"/>
              </a:ext>
            </a:extLst>
          </p:cNvPr>
          <p:cNvCxnSpPr>
            <a:cxnSpLocks/>
          </p:cNvCxnSpPr>
          <p:nvPr/>
        </p:nvCxnSpPr>
        <p:spPr>
          <a:xfrm>
            <a:off x="2185060" y="2660073"/>
            <a:ext cx="3788228" cy="42751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8ACE73E-4A63-D5BA-9602-72E7BA3BF0DA}"/>
              </a:ext>
            </a:extLst>
          </p:cNvPr>
          <p:cNvCxnSpPr>
            <a:cxnSpLocks/>
          </p:cNvCxnSpPr>
          <p:nvPr/>
        </p:nvCxnSpPr>
        <p:spPr>
          <a:xfrm flipV="1">
            <a:off x="2185060" y="2660073"/>
            <a:ext cx="3788228" cy="39287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698F1A7-D5C9-CBFF-9B2C-ED270E4C174A}"/>
              </a:ext>
            </a:extLst>
          </p:cNvPr>
          <p:cNvCxnSpPr>
            <a:cxnSpLocks/>
          </p:cNvCxnSpPr>
          <p:nvPr/>
        </p:nvCxnSpPr>
        <p:spPr>
          <a:xfrm>
            <a:off x="3631871" y="1331006"/>
            <a:ext cx="2341417" cy="34341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1E07E32-0F9E-F25B-23CE-873C83DCD125}"/>
              </a:ext>
            </a:extLst>
          </p:cNvPr>
          <p:cNvCxnSpPr>
            <a:cxnSpLocks/>
          </p:cNvCxnSpPr>
          <p:nvPr/>
        </p:nvCxnSpPr>
        <p:spPr>
          <a:xfrm flipV="1">
            <a:off x="3631871" y="1325563"/>
            <a:ext cx="2341417" cy="321118"/>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Rectangular Callout 20">
            <a:extLst>
              <a:ext uri="{FF2B5EF4-FFF2-40B4-BE49-F238E27FC236}">
                <a16:creationId xmlns:a16="http://schemas.microsoft.com/office/drawing/2014/main" id="{F53D1B07-03FB-AD63-8A9D-5BD4C675FAAC}"/>
              </a:ext>
            </a:extLst>
          </p:cNvPr>
          <p:cNvSpPr/>
          <p:nvPr/>
        </p:nvSpPr>
        <p:spPr>
          <a:xfrm>
            <a:off x="6412675" y="1674421"/>
            <a:ext cx="1436915" cy="308758"/>
          </a:xfrm>
          <a:prstGeom prst="wedgeRectCallout">
            <a:avLst>
              <a:gd name="adj1" fmla="val -97692"/>
              <a:gd name="adj2" fmla="val -10312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L" sz="1400"/>
              <a:t>No GenAI</a:t>
            </a:r>
          </a:p>
        </p:txBody>
      </p:sp>
      <p:sp>
        <p:nvSpPr>
          <p:cNvPr id="22" name="Rectangular Callout 21">
            <a:extLst>
              <a:ext uri="{FF2B5EF4-FFF2-40B4-BE49-F238E27FC236}">
                <a16:creationId xmlns:a16="http://schemas.microsoft.com/office/drawing/2014/main" id="{426427BC-6266-3052-EB12-3EC41F93AC89}"/>
              </a:ext>
            </a:extLst>
          </p:cNvPr>
          <p:cNvSpPr/>
          <p:nvPr/>
        </p:nvSpPr>
        <p:spPr>
          <a:xfrm>
            <a:off x="7842436" y="2066307"/>
            <a:ext cx="1436915" cy="649659"/>
          </a:xfrm>
          <a:prstGeom prst="wedgeRectCallout">
            <a:avLst>
              <a:gd name="adj1" fmla="val -193560"/>
              <a:gd name="adj2" fmla="val -8850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L" sz="1400"/>
              <a:t>Low actor motivation</a:t>
            </a:r>
            <a:br>
              <a:rPr lang="en-NL" sz="1400"/>
            </a:br>
            <a:r>
              <a:rPr lang="en-NL" sz="1400"/>
              <a:t> -&gt; low risk</a:t>
            </a:r>
          </a:p>
        </p:txBody>
      </p:sp>
      <p:sp>
        <p:nvSpPr>
          <p:cNvPr id="23" name="Rectangular Callout 22">
            <a:extLst>
              <a:ext uri="{FF2B5EF4-FFF2-40B4-BE49-F238E27FC236}">
                <a16:creationId xmlns:a16="http://schemas.microsoft.com/office/drawing/2014/main" id="{A49A7416-9F3F-B4F9-80E0-C797E0A39D63}"/>
              </a:ext>
            </a:extLst>
          </p:cNvPr>
          <p:cNvSpPr/>
          <p:nvPr/>
        </p:nvSpPr>
        <p:spPr>
          <a:xfrm>
            <a:off x="6218714" y="2391136"/>
            <a:ext cx="1535873" cy="649659"/>
          </a:xfrm>
          <a:prstGeom prst="wedgeRectCallout">
            <a:avLst>
              <a:gd name="adj1" fmla="val -97692"/>
              <a:gd name="adj2" fmla="val -10312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L" sz="1400"/>
              <a:t>Risk accepted given security measures in place</a:t>
            </a:r>
          </a:p>
        </p:txBody>
      </p:sp>
      <p:sp>
        <p:nvSpPr>
          <p:cNvPr id="24" name="Rectangular Callout 23">
            <a:extLst>
              <a:ext uri="{FF2B5EF4-FFF2-40B4-BE49-F238E27FC236}">
                <a16:creationId xmlns:a16="http://schemas.microsoft.com/office/drawing/2014/main" id="{673B0BC3-1D19-B8FA-8759-A77873925431}"/>
              </a:ext>
            </a:extLst>
          </p:cNvPr>
          <p:cNvSpPr/>
          <p:nvPr/>
        </p:nvSpPr>
        <p:spPr>
          <a:xfrm>
            <a:off x="526474" y="2154660"/>
            <a:ext cx="1535873" cy="649659"/>
          </a:xfrm>
          <a:prstGeom prst="wedgeRectCallout">
            <a:avLst>
              <a:gd name="adj1" fmla="val 96380"/>
              <a:gd name="adj2" fmla="val 5956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L" sz="1400"/>
              <a:t>No data or model from supplier</a:t>
            </a:r>
          </a:p>
        </p:txBody>
      </p:sp>
      <p:sp>
        <p:nvSpPr>
          <p:cNvPr id="6" name="Titel 1">
            <a:extLst>
              <a:ext uri="{FF2B5EF4-FFF2-40B4-BE49-F238E27FC236}">
                <a16:creationId xmlns:a16="http://schemas.microsoft.com/office/drawing/2014/main" id="{922E2998-601C-A492-40DE-011946E2F735}"/>
              </a:ext>
            </a:extLst>
          </p:cNvPr>
          <p:cNvSpPr>
            <a:spLocks noGrp="1"/>
          </p:cNvSpPr>
          <p:nvPr>
            <p:ph type="title"/>
          </p:nvPr>
        </p:nvSpPr>
        <p:spPr>
          <a:xfrm>
            <a:off x="2389884" y="220717"/>
            <a:ext cx="10515600" cy="1325563"/>
          </a:xfrm>
        </p:spPr>
        <p:txBody>
          <a:bodyPr>
            <a:normAutofit/>
          </a:bodyPr>
          <a:lstStyle/>
          <a:p>
            <a:r>
              <a:rPr lang="de-DE" sz="3200" dirty="0"/>
              <a:t>Risk identification, estimation and evaluation</a:t>
            </a:r>
            <a:endParaRPr lang="de-DE" sz="1800" dirty="0"/>
          </a:p>
        </p:txBody>
      </p:sp>
    </p:spTree>
    <p:extLst>
      <p:ext uri="{BB962C8B-B14F-4D97-AF65-F5344CB8AC3E}">
        <p14:creationId xmlns:p14="http://schemas.microsoft.com/office/powerpoint/2010/main" val="36584610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1E11914-25DA-2CAB-83F0-B21DD00435D7}"/>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315912" y="1110342"/>
            <a:ext cx="11560175" cy="5747657"/>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5B7DB9C5-0237-C7C1-4657-6A87A725F655}"/>
              </a:ext>
            </a:extLst>
          </p:cNvPr>
          <p:cNvCxnSpPr>
            <a:cxnSpLocks/>
          </p:cNvCxnSpPr>
          <p:nvPr/>
        </p:nvCxnSpPr>
        <p:spPr>
          <a:xfrm>
            <a:off x="1116281" y="3170712"/>
            <a:ext cx="10592789" cy="890649"/>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1EF9903-5668-672C-3708-EA5CF61EAC8D}"/>
              </a:ext>
            </a:extLst>
          </p:cNvPr>
          <p:cNvCxnSpPr>
            <a:cxnSpLocks/>
          </p:cNvCxnSpPr>
          <p:nvPr/>
        </p:nvCxnSpPr>
        <p:spPr>
          <a:xfrm flipV="1">
            <a:off x="1116281" y="3170712"/>
            <a:ext cx="10592789" cy="890649"/>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5029F83-AA89-5B52-B984-4C0D6E1A2901}"/>
              </a:ext>
            </a:extLst>
          </p:cNvPr>
          <p:cNvCxnSpPr>
            <a:cxnSpLocks/>
          </p:cNvCxnSpPr>
          <p:nvPr/>
        </p:nvCxnSpPr>
        <p:spPr>
          <a:xfrm>
            <a:off x="2185060" y="2660073"/>
            <a:ext cx="3788228" cy="42751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8ACE73E-4A63-D5BA-9602-72E7BA3BF0DA}"/>
              </a:ext>
            </a:extLst>
          </p:cNvPr>
          <p:cNvCxnSpPr>
            <a:cxnSpLocks/>
          </p:cNvCxnSpPr>
          <p:nvPr/>
        </p:nvCxnSpPr>
        <p:spPr>
          <a:xfrm flipV="1">
            <a:off x="2185060" y="2660073"/>
            <a:ext cx="3788228" cy="39287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698F1A7-D5C9-CBFF-9B2C-ED270E4C174A}"/>
              </a:ext>
            </a:extLst>
          </p:cNvPr>
          <p:cNvCxnSpPr>
            <a:cxnSpLocks/>
          </p:cNvCxnSpPr>
          <p:nvPr/>
        </p:nvCxnSpPr>
        <p:spPr>
          <a:xfrm>
            <a:off x="3631871" y="1331006"/>
            <a:ext cx="2341417" cy="34341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1E07E32-0F9E-F25B-23CE-873C83DCD125}"/>
              </a:ext>
            </a:extLst>
          </p:cNvPr>
          <p:cNvCxnSpPr>
            <a:cxnSpLocks/>
          </p:cNvCxnSpPr>
          <p:nvPr/>
        </p:nvCxnSpPr>
        <p:spPr>
          <a:xfrm flipV="1">
            <a:off x="3631871" y="1325563"/>
            <a:ext cx="2341417" cy="321118"/>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Rectangular Callout 20">
            <a:extLst>
              <a:ext uri="{FF2B5EF4-FFF2-40B4-BE49-F238E27FC236}">
                <a16:creationId xmlns:a16="http://schemas.microsoft.com/office/drawing/2014/main" id="{F53D1B07-03FB-AD63-8A9D-5BD4C675FAAC}"/>
              </a:ext>
            </a:extLst>
          </p:cNvPr>
          <p:cNvSpPr/>
          <p:nvPr/>
        </p:nvSpPr>
        <p:spPr>
          <a:xfrm>
            <a:off x="6412675" y="1674421"/>
            <a:ext cx="1436915" cy="308758"/>
          </a:xfrm>
          <a:prstGeom prst="wedgeRectCallout">
            <a:avLst>
              <a:gd name="adj1" fmla="val -97692"/>
              <a:gd name="adj2" fmla="val -10312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L" sz="1400"/>
              <a:t>No GenAI</a:t>
            </a:r>
          </a:p>
        </p:txBody>
      </p:sp>
      <p:sp>
        <p:nvSpPr>
          <p:cNvPr id="22" name="Rectangular Callout 21">
            <a:extLst>
              <a:ext uri="{FF2B5EF4-FFF2-40B4-BE49-F238E27FC236}">
                <a16:creationId xmlns:a16="http://schemas.microsoft.com/office/drawing/2014/main" id="{426427BC-6266-3052-EB12-3EC41F93AC89}"/>
              </a:ext>
            </a:extLst>
          </p:cNvPr>
          <p:cNvSpPr/>
          <p:nvPr/>
        </p:nvSpPr>
        <p:spPr>
          <a:xfrm>
            <a:off x="7842436" y="2066307"/>
            <a:ext cx="1436915" cy="649659"/>
          </a:xfrm>
          <a:prstGeom prst="wedgeRectCallout">
            <a:avLst>
              <a:gd name="adj1" fmla="val -193560"/>
              <a:gd name="adj2" fmla="val -8850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L" sz="1400"/>
              <a:t>Low actor motivation</a:t>
            </a:r>
            <a:br>
              <a:rPr lang="en-NL" sz="1400"/>
            </a:br>
            <a:r>
              <a:rPr lang="en-NL" sz="1400"/>
              <a:t> -&gt; low risk</a:t>
            </a:r>
          </a:p>
        </p:txBody>
      </p:sp>
      <p:sp>
        <p:nvSpPr>
          <p:cNvPr id="23" name="Rectangular Callout 22">
            <a:extLst>
              <a:ext uri="{FF2B5EF4-FFF2-40B4-BE49-F238E27FC236}">
                <a16:creationId xmlns:a16="http://schemas.microsoft.com/office/drawing/2014/main" id="{A49A7416-9F3F-B4F9-80E0-C797E0A39D63}"/>
              </a:ext>
            </a:extLst>
          </p:cNvPr>
          <p:cNvSpPr/>
          <p:nvPr/>
        </p:nvSpPr>
        <p:spPr>
          <a:xfrm>
            <a:off x="6218714" y="2391136"/>
            <a:ext cx="1535873" cy="649659"/>
          </a:xfrm>
          <a:prstGeom prst="wedgeRectCallout">
            <a:avLst>
              <a:gd name="adj1" fmla="val -97692"/>
              <a:gd name="adj2" fmla="val -10312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L" sz="1400"/>
              <a:t>Risk accepted given security measures in place</a:t>
            </a:r>
          </a:p>
        </p:txBody>
      </p:sp>
      <p:sp>
        <p:nvSpPr>
          <p:cNvPr id="24" name="Rectangular Callout 23">
            <a:extLst>
              <a:ext uri="{FF2B5EF4-FFF2-40B4-BE49-F238E27FC236}">
                <a16:creationId xmlns:a16="http://schemas.microsoft.com/office/drawing/2014/main" id="{673B0BC3-1D19-B8FA-8759-A77873925431}"/>
              </a:ext>
            </a:extLst>
          </p:cNvPr>
          <p:cNvSpPr/>
          <p:nvPr/>
        </p:nvSpPr>
        <p:spPr>
          <a:xfrm>
            <a:off x="526474" y="2154660"/>
            <a:ext cx="1535873" cy="649659"/>
          </a:xfrm>
          <a:prstGeom prst="wedgeRectCallout">
            <a:avLst>
              <a:gd name="adj1" fmla="val 96380"/>
              <a:gd name="adj2" fmla="val 5956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L" sz="1400"/>
              <a:t>No data or model from supplier</a:t>
            </a:r>
          </a:p>
        </p:txBody>
      </p:sp>
      <p:sp>
        <p:nvSpPr>
          <p:cNvPr id="25" name="Rectangular Callout 24">
            <a:extLst>
              <a:ext uri="{FF2B5EF4-FFF2-40B4-BE49-F238E27FC236}">
                <a16:creationId xmlns:a16="http://schemas.microsoft.com/office/drawing/2014/main" id="{E68CBE59-6F51-835E-48F0-E708EE86C1DA}"/>
              </a:ext>
            </a:extLst>
          </p:cNvPr>
          <p:cNvSpPr/>
          <p:nvPr/>
        </p:nvSpPr>
        <p:spPr>
          <a:xfrm>
            <a:off x="5108370" y="4179125"/>
            <a:ext cx="1535873" cy="649659"/>
          </a:xfrm>
          <a:prstGeom prst="wedgeRectCallout">
            <a:avLst>
              <a:gd name="adj1" fmla="val 29112"/>
              <a:gd name="adj2" fmla="val -12506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L" sz="1400"/>
              <a:t>T</a:t>
            </a:r>
            <a:r>
              <a:rPr lang="en-GB" sz="1400"/>
              <a:t>r</a:t>
            </a:r>
            <a:r>
              <a:rPr lang="en-NL" sz="1400"/>
              <a:t>ain data is not confidential</a:t>
            </a:r>
          </a:p>
        </p:txBody>
      </p:sp>
      <p:sp>
        <p:nvSpPr>
          <p:cNvPr id="7" name="Titel 1">
            <a:extLst>
              <a:ext uri="{FF2B5EF4-FFF2-40B4-BE49-F238E27FC236}">
                <a16:creationId xmlns:a16="http://schemas.microsoft.com/office/drawing/2014/main" id="{F1FF7A50-D1A6-C7FE-DFE7-8D2D9117BA98}"/>
              </a:ext>
            </a:extLst>
          </p:cNvPr>
          <p:cNvSpPr>
            <a:spLocks noGrp="1"/>
          </p:cNvSpPr>
          <p:nvPr>
            <p:ph type="title"/>
          </p:nvPr>
        </p:nvSpPr>
        <p:spPr>
          <a:xfrm>
            <a:off x="2389884" y="220717"/>
            <a:ext cx="10515600" cy="1325563"/>
          </a:xfrm>
        </p:spPr>
        <p:txBody>
          <a:bodyPr>
            <a:normAutofit/>
          </a:bodyPr>
          <a:lstStyle/>
          <a:p>
            <a:r>
              <a:rPr lang="de-DE" sz="3200" dirty="0"/>
              <a:t>Risk identification, estimation and evaluation</a:t>
            </a:r>
            <a:endParaRPr lang="de-DE" sz="1800" dirty="0"/>
          </a:p>
        </p:txBody>
      </p:sp>
    </p:spTree>
    <p:extLst>
      <p:ext uri="{BB962C8B-B14F-4D97-AF65-F5344CB8AC3E}">
        <p14:creationId xmlns:p14="http://schemas.microsoft.com/office/powerpoint/2010/main" val="925706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6ECD36D7-66A5-77DE-060A-8C3454189E9F}"/>
              </a:ext>
            </a:extLst>
          </p:cNvPr>
          <p:cNvSpPr>
            <a:spLocks noGrp="1"/>
          </p:cNvSpPr>
          <p:nvPr>
            <p:ph type="body" sz="quarter" idx="12"/>
          </p:nvPr>
        </p:nvSpPr>
        <p:spPr/>
        <p:txBody>
          <a:bodyPr/>
          <a:lstStyle/>
          <a:p>
            <a:r>
              <a:rPr lang="en-NL"/>
              <a:t>Introduction</a:t>
            </a:r>
          </a:p>
        </p:txBody>
      </p:sp>
      <p:sp>
        <p:nvSpPr>
          <p:cNvPr id="6" name="Title 5">
            <a:extLst>
              <a:ext uri="{FF2B5EF4-FFF2-40B4-BE49-F238E27FC236}">
                <a16:creationId xmlns:a16="http://schemas.microsoft.com/office/drawing/2014/main" id="{264B8FA4-95D7-2247-9FEC-61572A95DD17}"/>
              </a:ext>
            </a:extLst>
          </p:cNvPr>
          <p:cNvSpPr>
            <a:spLocks noGrp="1"/>
          </p:cNvSpPr>
          <p:nvPr>
            <p:ph type="title"/>
          </p:nvPr>
        </p:nvSpPr>
        <p:spPr/>
        <p:txBody>
          <a:bodyPr/>
          <a:lstStyle/>
          <a:p>
            <a:r>
              <a:rPr lang="en-US" dirty="0"/>
              <a:t>What is AI</a:t>
            </a:r>
          </a:p>
        </p:txBody>
      </p:sp>
      <p:pic>
        <p:nvPicPr>
          <p:cNvPr id="8" name="Picture 7">
            <a:extLst>
              <a:ext uri="{FF2B5EF4-FFF2-40B4-BE49-F238E27FC236}">
                <a16:creationId xmlns:a16="http://schemas.microsoft.com/office/drawing/2014/main" id="{8A8C24A8-8DB6-D349-A608-CD1BA677AAB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1559660" y="4053375"/>
            <a:ext cx="2136135" cy="1403593"/>
          </a:xfrm>
          <a:prstGeom prst="rect">
            <a:avLst/>
          </a:prstGeom>
        </p:spPr>
      </p:pic>
      <p:sp>
        <p:nvSpPr>
          <p:cNvPr id="11" name="Rectangle 10">
            <a:extLst>
              <a:ext uri="{FF2B5EF4-FFF2-40B4-BE49-F238E27FC236}">
                <a16:creationId xmlns:a16="http://schemas.microsoft.com/office/drawing/2014/main" id="{52C2572F-B27C-3644-B50A-085E6A5EB9EB}"/>
              </a:ext>
            </a:extLst>
          </p:cNvPr>
          <p:cNvSpPr/>
          <p:nvPr/>
        </p:nvSpPr>
        <p:spPr>
          <a:xfrm>
            <a:off x="7193130" y="5181381"/>
            <a:ext cx="2106187" cy="49395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43"/>
            <a:r>
              <a:rPr lang="en-US" sz="1598" dirty="0">
                <a:solidFill>
                  <a:srgbClr val="FFFFFF"/>
                </a:solidFill>
                <a:latin typeface="Calibri" panose="020F0502020204030204" pitchFamily="34" charset="0"/>
                <a:ea typeface="Arial" charset="0"/>
                <a:cs typeface="Calibri" panose="020F0502020204030204" pitchFamily="34" charset="0"/>
              </a:rPr>
              <a:t>Regularities</a:t>
            </a:r>
            <a:endParaRPr lang="en-US" sz="1598" baseline="30000" dirty="0">
              <a:solidFill>
                <a:srgbClr val="FFFFFF"/>
              </a:solidFill>
              <a:latin typeface="Calibri" panose="020F0502020204030204" pitchFamily="34" charset="0"/>
              <a:ea typeface="Arial" charset="0"/>
              <a:cs typeface="Calibri" panose="020F0502020204030204" pitchFamily="34" charset="0"/>
            </a:endParaRPr>
          </a:p>
        </p:txBody>
      </p:sp>
      <p:cxnSp>
        <p:nvCxnSpPr>
          <p:cNvPr id="12" name="Straight Arrow Connector 11">
            <a:extLst>
              <a:ext uri="{FF2B5EF4-FFF2-40B4-BE49-F238E27FC236}">
                <a16:creationId xmlns:a16="http://schemas.microsoft.com/office/drawing/2014/main" id="{74C390F1-201E-AB4A-B3B9-32B39DD8B7C8}"/>
              </a:ext>
            </a:extLst>
          </p:cNvPr>
          <p:cNvCxnSpPr>
            <a:cxnSpLocks/>
            <a:endCxn id="16" idx="1"/>
          </p:cNvCxnSpPr>
          <p:nvPr/>
        </p:nvCxnSpPr>
        <p:spPr>
          <a:xfrm flipV="1">
            <a:off x="4143237" y="5432173"/>
            <a:ext cx="673946" cy="9307"/>
          </a:xfrm>
          <a:prstGeom prst="straightConnector1">
            <a:avLst/>
          </a:prstGeom>
          <a:ln w="762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05798B-A96F-0E4F-86AC-E0FDB1063D7E}"/>
              </a:ext>
            </a:extLst>
          </p:cNvPr>
          <p:cNvCxnSpPr>
            <a:cxnSpLocks/>
            <a:endCxn id="11" idx="1"/>
          </p:cNvCxnSpPr>
          <p:nvPr/>
        </p:nvCxnSpPr>
        <p:spPr>
          <a:xfrm>
            <a:off x="6923369" y="5428359"/>
            <a:ext cx="269762" cy="0"/>
          </a:xfrm>
          <a:prstGeom prst="straightConnector1">
            <a:avLst/>
          </a:prstGeom>
          <a:ln w="762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0D6FB44-9C00-0845-BFC3-E217EAD4EE78}"/>
              </a:ext>
            </a:extLst>
          </p:cNvPr>
          <p:cNvCxnSpPr>
            <a:cxnSpLocks/>
          </p:cNvCxnSpPr>
          <p:nvPr/>
        </p:nvCxnSpPr>
        <p:spPr>
          <a:xfrm>
            <a:off x="7633311" y="4419073"/>
            <a:ext cx="0" cy="614092"/>
          </a:xfrm>
          <a:prstGeom prst="straightConnector1">
            <a:avLst/>
          </a:prstGeom>
          <a:ln w="762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0EB1BA3B-214E-9A45-A96C-CC07D89695C2}"/>
              </a:ext>
            </a:extLst>
          </p:cNvPr>
          <p:cNvSpPr/>
          <p:nvPr/>
        </p:nvSpPr>
        <p:spPr>
          <a:xfrm>
            <a:off x="7193130" y="4990925"/>
            <a:ext cx="2106187" cy="2665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43"/>
            <a:r>
              <a:rPr lang="en-US" sz="1598" dirty="0">
                <a:solidFill>
                  <a:srgbClr val="FFFFFF"/>
                </a:solidFill>
                <a:latin typeface="Calibri" panose="020F0502020204030204" pitchFamily="34" charset="0"/>
                <a:ea typeface="Arial" charset="0"/>
                <a:cs typeface="Calibri" panose="020F0502020204030204" pitchFamily="34" charset="0"/>
              </a:rPr>
              <a:t>2.Apply algorithm</a:t>
            </a:r>
          </a:p>
        </p:txBody>
      </p:sp>
      <p:sp>
        <p:nvSpPr>
          <p:cNvPr id="16" name="Rectangle 15">
            <a:extLst>
              <a:ext uri="{FF2B5EF4-FFF2-40B4-BE49-F238E27FC236}">
                <a16:creationId xmlns:a16="http://schemas.microsoft.com/office/drawing/2014/main" id="{B8459A59-5486-4648-8504-D4FFAF6F9DFD}"/>
              </a:ext>
            </a:extLst>
          </p:cNvPr>
          <p:cNvSpPr/>
          <p:nvPr/>
        </p:nvSpPr>
        <p:spPr>
          <a:xfrm>
            <a:off x="4817183" y="5271415"/>
            <a:ext cx="2097882" cy="3215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43"/>
            <a:r>
              <a:rPr lang="en-US" sz="1598" dirty="0">
                <a:solidFill>
                  <a:srgbClr val="FFFFFF"/>
                </a:solidFill>
                <a:latin typeface="Calibri" panose="020F0502020204030204" pitchFamily="34" charset="0"/>
                <a:ea typeface="Arial" charset="0"/>
                <a:cs typeface="Calibri" panose="020F0502020204030204" pitchFamily="34" charset="0"/>
              </a:rPr>
              <a:t>1. Train algorithm</a:t>
            </a:r>
          </a:p>
        </p:txBody>
      </p:sp>
      <p:sp>
        <p:nvSpPr>
          <p:cNvPr id="17" name="TextBox 16">
            <a:extLst>
              <a:ext uri="{FF2B5EF4-FFF2-40B4-BE49-F238E27FC236}">
                <a16:creationId xmlns:a16="http://schemas.microsoft.com/office/drawing/2014/main" id="{D9C761A8-CBBC-9241-BA0A-AD65284AAE42}"/>
              </a:ext>
            </a:extLst>
          </p:cNvPr>
          <p:cNvSpPr txBox="1"/>
          <p:nvPr/>
        </p:nvSpPr>
        <p:spPr>
          <a:xfrm>
            <a:off x="1717936" y="5813184"/>
            <a:ext cx="2425301" cy="355225"/>
          </a:xfrm>
          <a:prstGeom prst="rect">
            <a:avLst/>
          </a:prstGeom>
          <a:noFill/>
        </p:spPr>
        <p:txBody>
          <a:bodyPr wrap="none" lIns="90000" rtlCol="0" anchor="t">
            <a:spAutoFit/>
          </a:bodyPr>
          <a:lstStyle/>
          <a:p>
            <a:pPr algn="l">
              <a:lnSpc>
                <a:spcPct val="113000"/>
              </a:lnSpc>
            </a:pPr>
            <a:r>
              <a:rPr lang="en-US" sz="1600" dirty="0">
                <a:solidFill>
                  <a:schemeClr val="tx2"/>
                </a:solidFill>
              </a:rPr>
              <a:t>Examples input and output</a:t>
            </a:r>
          </a:p>
        </p:txBody>
      </p:sp>
      <p:sp>
        <p:nvSpPr>
          <p:cNvPr id="18" name="Rectangle 17">
            <a:extLst>
              <a:ext uri="{FF2B5EF4-FFF2-40B4-BE49-F238E27FC236}">
                <a16:creationId xmlns:a16="http://schemas.microsoft.com/office/drawing/2014/main" id="{DC638969-8A37-C742-861D-FD484D3FC606}"/>
              </a:ext>
            </a:extLst>
          </p:cNvPr>
          <p:cNvSpPr/>
          <p:nvPr/>
        </p:nvSpPr>
        <p:spPr>
          <a:xfrm>
            <a:off x="8435089" y="3958931"/>
            <a:ext cx="1347780" cy="4530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43"/>
            <a:r>
              <a:rPr lang="en-US" sz="1598" dirty="0">
                <a:solidFill>
                  <a:schemeClr val="accent1"/>
                </a:solidFill>
                <a:latin typeface="Calibri" panose="020F0502020204030204" pitchFamily="34" charset="0"/>
                <a:ea typeface="Arial" charset="0"/>
                <a:cs typeface="Calibri" panose="020F0502020204030204" pitchFamily="34" charset="0"/>
              </a:rPr>
              <a:t>A cat</a:t>
            </a:r>
          </a:p>
        </p:txBody>
      </p:sp>
      <p:cxnSp>
        <p:nvCxnSpPr>
          <p:cNvPr id="19" name="Straight Arrow Connector 18">
            <a:extLst>
              <a:ext uri="{FF2B5EF4-FFF2-40B4-BE49-F238E27FC236}">
                <a16:creationId xmlns:a16="http://schemas.microsoft.com/office/drawing/2014/main" id="{AB9021E4-6F16-7A45-AD88-4C83F9D633B4}"/>
              </a:ext>
            </a:extLst>
          </p:cNvPr>
          <p:cNvCxnSpPr>
            <a:cxnSpLocks/>
          </p:cNvCxnSpPr>
          <p:nvPr/>
        </p:nvCxnSpPr>
        <p:spPr>
          <a:xfrm flipV="1">
            <a:off x="9096237" y="4411968"/>
            <a:ext cx="0" cy="578957"/>
          </a:xfrm>
          <a:prstGeom prst="straightConnector1">
            <a:avLst/>
          </a:prstGeom>
          <a:ln w="762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26939D07-6D61-FC46-9EF0-4734ECD4454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flipH="1">
            <a:off x="7334286" y="3805392"/>
            <a:ext cx="598049" cy="704937"/>
          </a:xfrm>
          <a:prstGeom prst="rect">
            <a:avLst/>
          </a:prstGeom>
        </p:spPr>
      </p:pic>
      <p:pic>
        <p:nvPicPr>
          <p:cNvPr id="9" name="Picture 8">
            <a:extLst>
              <a:ext uri="{FF2B5EF4-FFF2-40B4-BE49-F238E27FC236}">
                <a16:creationId xmlns:a16="http://schemas.microsoft.com/office/drawing/2014/main" id="{D71B0D9F-A3CD-C647-8AC2-A1C8E0CE74C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H="1">
            <a:off x="2599986" y="4409591"/>
            <a:ext cx="1614547" cy="1378897"/>
          </a:xfrm>
          <a:prstGeom prst="rect">
            <a:avLst/>
          </a:prstGeom>
          <a:ln w="28575">
            <a:solidFill>
              <a:schemeClr val="bg1"/>
            </a:solidFill>
          </a:ln>
        </p:spPr>
      </p:pic>
      <p:sp>
        <p:nvSpPr>
          <p:cNvPr id="2" name="Slide Number Placeholder 4">
            <a:extLst>
              <a:ext uri="{FF2B5EF4-FFF2-40B4-BE49-F238E27FC236}">
                <a16:creationId xmlns:a16="http://schemas.microsoft.com/office/drawing/2014/main" id="{5ECFA9F8-6F66-F00F-4AFF-567CE85EC3BC}"/>
              </a:ext>
            </a:extLst>
          </p:cNvPr>
          <p:cNvSpPr txBox="1">
            <a:spLocks/>
          </p:cNvSpPr>
          <p:nvPr/>
        </p:nvSpPr>
        <p:spPr>
          <a:xfrm>
            <a:off x="11495599" y="6550219"/>
            <a:ext cx="250068" cy="23640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11A41B3-560E-AA4E-9A22-A2F8F6AE1FCA}" type="slidenum">
              <a:rPr lang="en-US" sz="1000" smtClean="0"/>
              <a:pPr/>
              <a:t>4</a:t>
            </a:fld>
            <a:endParaRPr lang="en-US" sz="1000"/>
          </a:p>
        </p:txBody>
      </p:sp>
      <p:sp>
        <p:nvSpPr>
          <p:cNvPr id="3" name="Rectangle 2">
            <a:extLst>
              <a:ext uri="{FF2B5EF4-FFF2-40B4-BE49-F238E27FC236}">
                <a16:creationId xmlns:a16="http://schemas.microsoft.com/office/drawing/2014/main" id="{11D9F9F0-7525-18B5-73AF-FEDD7EC822FB}"/>
              </a:ext>
            </a:extLst>
          </p:cNvPr>
          <p:cNvSpPr/>
          <p:nvPr/>
        </p:nvSpPr>
        <p:spPr>
          <a:xfrm>
            <a:off x="-3785787" y="-376015"/>
            <a:ext cx="2555193" cy="28542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r>
              <a:rPr lang="nl-NL" sz="1600" dirty="0" err="1">
                <a:solidFill>
                  <a:schemeClr val="bg1"/>
                </a:solidFill>
              </a:rPr>
              <a:t>TK</a:t>
            </a:r>
            <a:endParaRPr lang="nl-NL" sz="1600" dirty="0">
              <a:solidFill>
                <a:schemeClr val="bg1"/>
              </a:solidFill>
            </a:endParaRPr>
          </a:p>
        </p:txBody>
      </p:sp>
      <p:sp>
        <p:nvSpPr>
          <p:cNvPr id="4" name="Rectangle 3">
            <a:extLst>
              <a:ext uri="{FF2B5EF4-FFF2-40B4-BE49-F238E27FC236}">
                <a16:creationId xmlns:a16="http://schemas.microsoft.com/office/drawing/2014/main" id="{361F18D4-EEE5-9CF6-3570-1D54F3B2A0EB}"/>
              </a:ext>
            </a:extLst>
          </p:cNvPr>
          <p:cNvSpPr/>
          <p:nvPr/>
        </p:nvSpPr>
        <p:spPr>
          <a:xfrm>
            <a:off x="1579419" y="1211283"/>
            <a:ext cx="4516582" cy="221771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NL" sz="1600" dirty="0" err="1">
              <a:solidFill>
                <a:schemeClr val="bg1"/>
              </a:solidFill>
            </a:endParaRPr>
          </a:p>
        </p:txBody>
      </p:sp>
      <p:sp>
        <p:nvSpPr>
          <p:cNvPr id="7" name="Rectangle 6">
            <a:extLst>
              <a:ext uri="{FF2B5EF4-FFF2-40B4-BE49-F238E27FC236}">
                <a16:creationId xmlns:a16="http://schemas.microsoft.com/office/drawing/2014/main" id="{AAED7DD3-2402-2078-4BE4-64A3D97B990A}"/>
              </a:ext>
            </a:extLst>
          </p:cNvPr>
          <p:cNvSpPr/>
          <p:nvPr/>
        </p:nvSpPr>
        <p:spPr>
          <a:xfrm>
            <a:off x="2130734" y="1778730"/>
            <a:ext cx="3965267" cy="1650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NL" sz="1600" dirty="0" err="1">
              <a:solidFill>
                <a:schemeClr val="bg1"/>
              </a:solidFill>
            </a:endParaRPr>
          </a:p>
        </p:txBody>
      </p:sp>
      <p:sp>
        <p:nvSpPr>
          <p:cNvPr id="10" name="Rectangle 9">
            <a:extLst>
              <a:ext uri="{FF2B5EF4-FFF2-40B4-BE49-F238E27FC236}">
                <a16:creationId xmlns:a16="http://schemas.microsoft.com/office/drawing/2014/main" id="{1134258B-CA76-0789-264A-635903D09AD9}"/>
              </a:ext>
            </a:extLst>
          </p:cNvPr>
          <p:cNvSpPr/>
          <p:nvPr/>
        </p:nvSpPr>
        <p:spPr>
          <a:xfrm>
            <a:off x="2636323" y="2476603"/>
            <a:ext cx="3459678" cy="95239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NL" sz="1600" dirty="0" err="1">
              <a:solidFill>
                <a:schemeClr val="bg1"/>
              </a:solidFill>
            </a:endParaRPr>
          </a:p>
        </p:txBody>
      </p:sp>
      <p:sp>
        <p:nvSpPr>
          <p:cNvPr id="20" name="Rectangle 19">
            <a:extLst>
              <a:ext uri="{FF2B5EF4-FFF2-40B4-BE49-F238E27FC236}">
                <a16:creationId xmlns:a16="http://schemas.microsoft.com/office/drawing/2014/main" id="{AA314596-2777-B66E-50B2-3C2F23A6E062}"/>
              </a:ext>
            </a:extLst>
          </p:cNvPr>
          <p:cNvSpPr/>
          <p:nvPr/>
        </p:nvSpPr>
        <p:spPr>
          <a:xfrm>
            <a:off x="3171060" y="3024439"/>
            <a:ext cx="2924941" cy="4045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NL" sz="1600" dirty="0" err="1">
              <a:solidFill>
                <a:schemeClr val="bg1"/>
              </a:solidFill>
            </a:endParaRPr>
          </a:p>
        </p:txBody>
      </p:sp>
      <p:sp>
        <p:nvSpPr>
          <p:cNvPr id="21" name="TextBox 20">
            <a:extLst>
              <a:ext uri="{FF2B5EF4-FFF2-40B4-BE49-F238E27FC236}">
                <a16:creationId xmlns:a16="http://schemas.microsoft.com/office/drawing/2014/main" id="{8AA24C1F-4C35-B703-F0A3-14C7135A7B61}"/>
              </a:ext>
            </a:extLst>
          </p:cNvPr>
          <p:cNvSpPr txBox="1"/>
          <p:nvPr/>
        </p:nvSpPr>
        <p:spPr>
          <a:xfrm>
            <a:off x="1659352" y="1211283"/>
            <a:ext cx="383588" cy="388055"/>
          </a:xfrm>
          <a:prstGeom prst="rect">
            <a:avLst/>
          </a:prstGeom>
          <a:noFill/>
        </p:spPr>
        <p:txBody>
          <a:bodyPr wrap="none" lIns="90000" rtlCol="0" anchor="t">
            <a:spAutoFit/>
          </a:bodyPr>
          <a:lstStyle/>
          <a:p>
            <a:pPr algn="l">
              <a:lnSpc>
                <a:spcPct val="113000"/>
              </a:lnSpc>
            </a:pPr>
            <a:r>
              <a:rPr lang="en-NL" b="1" dirty="0" err="1">
                <a:solidFill>
                  <a:schemeClr val="bg1"/>
                </a:solidFill>
              </a:rPr>
              <a:t>AI</a:t>
            </a:r>
          </a:p>
        </p:txBody>
      </p:sp>
      <p:sp>
        <p:nvSpPr>
          <p:cNvPr id="23" name="TextBox 22">
            <a:extLst>
              <a:ext uri="{FF2B5EF4-FFF2-40B4-BE49-F238E27FC236}">
                <a16:creationId xmlns:a16="http://schemas.microsoft.com/office/drawing/2014/main" id="{884AE581-881C-2E7E-0E8D-DE6DD1166D6C}"/>
              </a:ext>
            </a:extLst>
          </p:cNvPr>
          <p:cNvSpPr txBox="1"/>
          <p:nvPr/>
        </p:nvSpPr>
        <p:spPr>
          <a:xfrm>
            <a:off x="2163957" y="1821444"/>
            <a:ext cx="1845526" cy="388055"/>
          </a:xfrm>
          <a:prstGeom prst="rect">
            <a:avLst/>
          </a:prstGeom>
          <a:noFill/>
        </p:spPr>
        <p:txBody>
          <a:bodyPr wrap="none" lIns="90000" rtlCol="0" anchor="t">
            <a:spAutoFit/>
          </a:bodyPr>
          <a:lstStyle/>
          <a:p>
            <a:pPr algn="l">
              <a:lnSpc>
                <a:spcPct val="113000"/>
              </a:lnSpc>
            </a:pPr>
            <a:r>
              <a:rPr lang="en-NL" b="1" dirty="0" err="1">
                <a:solidFill>
                  <a:schemeClr val="bg1"/>
                </a:solidFill>
              </a:rPr>
              <a:t>Machine learning</a:t>
            </a:r>
          </a:p>
        </p:txBody>
      </p:sp>
      <p:sp>
        <p:nvSpPr>
          <p:cNvPr id="24" name="TextBox 23">
            <a:extLst>
              <a:ext uri="{FF2B5EF4-FFF2-40B4-BE49-F238E27FC236}">
                <a16:creationId xmlns:a16="http://schemas.microsoft.com/office/drawing/2014/main" id="{A83AB3E0-0BD6-EB27-A578-0CEDE98E7B2D}"/>
              </a:ext>
            </a:extLst>
          </p:cNvPr>
          <p:cNvSpPr txBox="1"/>
          <p:nvPr/>
        </p:nvSpPr>
        <p:spPr>
          <a:xfrm>
            <a:off x="2669081" y="2484084"/>
            <a:ext cx="1515308" cy="388055"/>
          </a:xfrm>
          <a:prstGeom prst="rect">
            <a:avLst/>
          </a:prstGeom>
          <a:noFill/>
        </p:spPr>
        <p:txBody>
          <a:bodyPr wrap="none" lIns="90000" rtlCol="0" anchor="t">
            <a:spAutoFit/>
          </a:bodyPr>
          <a:lstStyle/>
          <a:p>
            <a:pPr algn="l">
              <a:lnSpc>
                <a:spcPct val="113000"/>
              </a:lnSpc>
            </a:pPr>
            <a:r>
              <a:rPr lang="en-NL" b="1" dirty="0" err="1">
                <a:solidFill>
                  <a:schemeClr val="bg1"/>
                </a:solidFill>
              </a:rPr>
              <a:t>Deep learning</a:t>
            </a:r>
          </a:p>
        </p:txBody>
      </p:sp>
      <p:sp>
        <p:nvSpPr>
          <p:cNvPr id="25" name="TextBox 24">
            <a:extLst>
              <a:ext uri="{FF2B5EF4-FFF2-40B4-BE49-F238E27FC236}">
                <a16:creationId xmlns:a16="http://schemas.microsoft.com/office/drawing/2014/main" id="{D44BE6DB-331F-CBA7-9EF5-4BA8748165F1}"/>
              </a:ext>
            </a:extLst>
          </p:cNvPr>
          <p:cNvSpPr txBox="1"/>
          <p:nvPr/>
        </p:nvSpPr>
        <p:spPr>
          <a:xfrm>
            <a:off x="3259998" y="3003655"/>
            <a:ext cx="1485171" cy="388055"/>
          </a:xfrm>
          <a:prstGeom prst="rect">
            <a:avLst/>
          </a:prstGeom>
          <a:noFill/>
        </p:spPr>
        <p:txBody>
          <a:bodyPr wrap="none" lIns="90000" rtlCol="0" anchor="t">
            <a:spAutoFit/>
          </a:bodyPr>
          <a:lstStyle/>
          <a:p>
            <a:pPr algn="l">
              <a:lnSpc>
                <a:spcPct val="113000"/>
              </a:lnSpc>
            </a:pPr>
            <a:r>
              <a:rPr lang="en-NL" b="1" dirty="0" err="1">
                <a:solidFill>
                  <a:schemeClr val="bg1"/>
                </a:solidFill>
              </a:rPr>
              <a:t>Generative AI</a:t>
            </a:r>
          </a:p>
        </p:txBody>
      </p:sp>
      <p:sp>
        <p:nvSpPr>
          <p:cNvPr id="5" name="Down Arrow 4">
            <a:extLst>
              <a:ext uri="{FF2B5EF4-FFF2-40B4-BE49-F238E27FC236}">
                <a16:creationId xmlns:a16="http://schemas.microsoft.com/office/drawing/2014/main" id="{61CB4AFE-44C9-E4F8-B047-60BF0BC08751}"/>
              </a:ext>
            </a:extLst>
          </p:cNvPr>
          <p:cNvSpPr/>
          <p:nvPr/>
        </p:nvSpPr>
        <p:spPr>
          <a:xfrm>
            <a:off x="1877960" y="3157971"/>
            <a:ext cx="1012723" cy="880448"/>
          </a:xfrm>
          <a:prstGeom prst="downArrow">
            <a:avLst>
              <a:gd name="adj1" fmla="val 50000"/>
              <a:gd name="adj2" fmla="val 4923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NL" sz="1600" dirty="0" err="1">
              <a:solidFill>
                <a:schemeClr val="bg1"/>
              </a:solidFill>
            </a:endParaRPr>
          </a:p>
        </p:txBody>
      </p:sp>
      <p:sp>
        <p:nvSpPr>
          <p:cNvPr id="27" name="TextBox 26">
            <a:extLst>
              <a:ext uri="{FF2B5EF4-FFF2-40B4-BE49-F238E27FC236}">
                <a16:creationId xmlns:a16="http://schemas.microsoft.com/office/drawing/2014/main" id="{B25A2E48-686D-44A9-CAE5-E969914C77F2}"/>
              </a:ext>
            </a:extLst>
          </p:cNvPr>
          <p:cNvSpPr txBox="1"/>
          <p:nvPr/>
        </p:nvSpPr>
        <p:spPr>
          <a:xfrm>
            <a:off x="6840667" y="1182664"/>
            <a:ext cx="4811402" cy="1189878"/>
          </a:xfrm>
          <a:prstGeom prst="rect">
            <a:avLst/>
          </a:prstGeom>
          <a:noFill/>
        </p:spPr>
        <p:txBody>
          <a:bodyPr wrap="square" lIns="90000" rtlCol="0" anchor="t">
            <a:spAutoFit/>
          </a:bodyPr>
          <a:lstStyle/>
          <a:p>
            <a:pPr algn="l">
              <a:lnSpc>
                <a:spcPct val="113000"/>
              </a:lnSpc>
            </a:pPr>
            <a:r>
              <a:rPr lang="en-GB" sz="1600" dirty="0" err="1">
                <a:solidFill>
                  <a:schemeClr val="bg1">
                    <a:lumMod val="50000"/>
                  </a:schemeClr>
                </a:solidFill>
              </a:rPr>
              <a:t>AI System: a machine-based system that can, for a given set of human- defined objectives, make predictions, recommendations, or decisions influencing real or virtual environments</a:t>
            </a:r>
            <a:endParaRPr lang="en-NL" sz="1600" dirty="0" err="1">
              <a:solidFill>
                <a:schemeClr val="bg1">
                  <a:lumMod val="50000"/>
                </a:schemeClr>
              </a:solidFill>
            </a:endParaRPr>
          </a:p>
        </p:txBody>
      </p:sp>
    </p:spTree>
    <p:extLst>
      <p:ext uri="{BB962C8B-B14F-4D97-AF65-F5344CB8AC3E}">
        <p14:creationId xmlns:p14="http://schemas.microsoft.com/office/powerpoint/2010/main" val="3543195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6" grpId="0" animBg="1"/>
      <p:bldP spid="17" grpId="0"/>
      <p:bldP spid="18" grpId="0"/>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015613-9BD7-F9CB-CD79-D7C7E00BDF4D}"/>
            </a:ext>
          </a:extLst>
        </p:cNvPr>
        <p:cNvGrpSpPr/>
        <p:nvPr/>
      </p:nvGrpSpPr>
      <p:grpSpPr>
        <a:xfrm>
          <a:off x="0" y="0"/>
          <a:ext cx="0" cy="0"/>
          <a:chOff x="0" y="0"/>
          <a:chExt cx="0" cy="0"/>
        </a:xfrm>
      </p:grpSpPr>
      <p:sp>
        <p:nvSpPr>
          <p:cNvPr id="27" name="Down Arrow 26">
            <a:extLst>
              <a:ext uri="{FF2B5EF4-FFF2-40B4-BE49-F238E27FC236}">
                <a16:creationId xmlns:a16="http://schemas.microsoft.com/office/drawing/2014/main" id="{BE9A0445-B7F1-F10B-B5A1-F75DE6E470C5}"/>
              </a:ext>
            </a:extLst>
          </p:cNvPr>
          <p:cNvSpPr/>
          <p:nvPr/>
        </p:nvSpPr>
        <p:spPr>
          <a:xfrm>
            <a:off x="2915725" y="3157971"/>
            <a:ext cx="1012723" cy="880448"/>
          </a:xfrm>
          <a:prstGeom prst="downArrow">
            <a:avLst>
              <a:gd name="adj1" fmla="val 50000"/>
              <a:gd name="adj2" fmla="val 4923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NL" sz="1600" dirty="0" err="1">
              <a:solidFill>
                <a:schemeClr val="bg1"/>
              </a:solidFill>
            </a:endParaRPr>
          </a:p>
        </p:txBody>
      </p:sp>
      <p:sp>
        <p:nvSpPr>
          <p:cNvPr id="34" name="Text Placeholder 33">
            <a:extLst>
              <a:ext uri="{FF2B5EF4-FFF2-40B4-BE49-F238E27FC236}">
                <a16:creationId xmlns:a16="http://schemas.microsoft.com/office/drawing/2014/main" id="{3146D588-DE15-CDE0-F82C-E1B6F93DF0C4}"/>
              </a:ext>
            </a:extLst>
          </p:cNvPr>
          <p:cNvSpPr>
            <a:spLocks noGrp="1"/>
          </p:cNvSpPr>
          <p:nvPr>
            <p:ph type="body" sz="quarter" idx="12"/>
          </p:nvPr>
        </p:nvSpPr>
        <p:spPr>
          <a:xfrm>
            <a:off x="2368680" y="169213"/>
            <a:ext cx="9639877" cy="504143"/>
          </a:xfrm>
        </p:spPr>
        <p:txBody>
          <a:bodyPr/>
          <a:lstStyle/>
          <a:p>
            <a:r>
              <a:rPr lang="en-NL"/>
              <a:t>INTRODUCTION</a:t>
            </a:r>
          </a:p>
          <a:p>
            <a:endParaRPr lang="en-NL"/>
          </a:p>
        </p:txBody>
      </p:sp>
      <p:sp>
        <p:nvSpPr>
          <p:cNvPr id="6" name="Title 5">
            <a:extLst>
              <a:ext uri="{FF2B5EF4-FFF2-40B4-BE49-F238E27FC236}">
                <a16:creationId xmlns:a16="http://schemas.microsoft.com/office/drawing/2014/main" id="{39561173-73E3-C22B-FEAB-8B728946518F}"/>
              </a:ext>
            </a:extLst>
          </p:cNvPr>
          <p:cNvSpPr>
            <a:spLocks noGrp="1"/>
          </p:cNvSpPr>
          <p:nvPr>
            <p:ph type="title"/>
          </p:nvPr>
        </p:nvSpPr>
        <p:spPr/>
        <p:txBody>
          <a:bodyPr/>
          <a:lstStyle/>
          <a:p>
            <a:r>
              <a:rPr lang="en-US" dirty="0"/>
              <a:t>What is Generative AI   </a:t>
            </a:r>
          </a:p>
        </p:txBody>
      </p:sp>
      <p:sp>
        <p:nvSpPr>
          <p:cNvPr id="11" name="Rectangle 10">
            <a:extLst>
              <a:ext uri="{FF2B5EF4-FFF2-40B4-BE49-F238E27FC236}">
                <a16:creationId xmlns:a16="http://schemas.microsoft.com/office/drawing/2014/main" id="{CD4A229F-E3D0-3790-6E19-93BC56008D0F}"/>
              </a:ext>
            </a:extLst>
          </p:cNvPr>
          <p:cNvSpPr/>
          <p:nvPr/>
        </p:nvSpPr>
        <p:spPr>
          <a:xfrm>
            <a:off x="7193130" y="5181381"/>
            <a:ext cx="2106187" cy="13990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43"/>
            <a:r>
              <a:rPr lang="en-US" sz="1598" dirty="0">
                <a:solidFill>
                  <a:srgbClr val="FFFFFF"/>
                </a:solidFill>
                <a:latin typeface="Calibri" panose="020F0502020204030204" pitchFamily="34" charset="0"/>
                <a:ea typeface="Arial" charset="0"/>
                <a:cs typeface="Calibri" panose="020F0502020204030204" pitchFamily="34" charset="0"/>
              </a:rPr>
              <a:t>Regularities</a:t>
            </a:r>
            <a:endParaRPr lang="en-US" sz="1598" baseline="30000" dirty="0">
              <a:solidFill>
                <a:srgbClr val="FFFFFF"/>
              </a:solidFill>
              <a:latin typeface="Calibri" panose="020F0502020204030204" pitchFamily="34" charset="0"/>
              <a:ea typeface="Arial" charset="0"/>
              <a:cs typeface="Calibri" panose="020F0502020204030204" pitchFamily="34" charset="0"/>
            </a:endParaRPr>
          </a:p>
        </p:txBody>
      </p:sp>
      <p:cxnSp>
        <p:nvCxnSpPr>
          <p:cNvPr id="12" name="Straight Arrow Connector 11">
            <a:extLst>
              <a:ext uri="{FF2B5EF4-FFF2-40B4-BE49-F238E27FC236}">
                <a16:creationId xmlns:a16="http://schemas.microsoft.com/office/drawing/2014/main" id="{8198D5A4-2AFC-3F3A-F014-27DD1CE1CF51}"/>
              </a:ext>
            </a:extLst>
          </p:cNvPr>
          <p:cNvCxnSpPr>
            <a:cxnSpLocks/>
            <a:endCxn id="16" idx="1"/>
          </p:cNvCxnSpPr>
          <p:nvPr/>
        </p:nvCxnSpPr>
        <p:spPr>
          <a:xfrm flipV="1">
            <a:off x="4143237" y="5432173"/>
            <a:ext cx="673946" cy="9307"/>
          </a:xfrm>
          <a:prstGeom prst="straightConnector1">
            <a:avLst/>
          </a:prstGeom>
          <a:ln w="762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2F730C7-94C4-73AE-EECA-407AE06029C1}"/>
              </a:ext>
            </a:extLst>
          </p:cNvPr>
          <p:cNvCxnSpPr>
            <a:cxnSpLocks/>
          </p:cNvCxnSpPr>
          <p:nvPr/>
        </p:nvCxnSpPr>
        <p:spPr>
          <a:xfrm flipV="1">
            <a:off x="6923369" y="5427893"/>
            <a:ext cx="269761" cy="466"/>
          </a:xfrm>
          <a:prstGeom prst="straightConnector1">
            <a:avLst/>
          </a:prstGeom>
          <a:ln w="762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73E5831-5EF5-4DFE-EF5C-A8B346AF0B59}"/>
              </a:ext>
            </a:extLst>
          </p:cNvPr>
          <p:cNvCxnSpPr>
            <a:cxnSpLocks/>
          </p:cNvCxnSpPr>
          <p:nvPr/>
        </p:nvCxnSpPr>
        <p:spPr>
          <a:xfrm>
            <a:off x="7633311" y="4419073"/>
            <a:ext cx="0" cy="614092"/>
          </a:xfrm>
          <a:prstGeom prst="straightConnector1">
            <a:avLst/>
          </a:prstGeom>
          <a:ln w="762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F38B725-2A1F-5EAA-4411-02204B6F9B1C}"/>
              </a:ext>
            </a:extLst>
          </p:cNvPr>
          <p:cNvSpPr/>
          <p:nvPr/>
        </p:nvSpPr>
        <p:spPr>
          <a:xfrm>
            <a:off x="7193130" y="4990925"/>
            <a:ext cx="2106187" cy="2665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43"/>
            <a:r>
              <a:rPr lang="en-US" sz="1598" dirty="0">
                <a:solidFill>
                  <a:srgbClr val="FFFFFF"/>
                </a:solidFill>
                <a:latin typeface="Calibri" panose="020F0502020204030204" pitchFamily="34" charset="0"/>
                <a:ea typeface="Arial" charset="0"/>
                <a:cs typeface="Calibri" panose="020F0502020204030204" pitchFamily="34" charset="0"/>
              </a:rPr>
              <a:t>2.Apply algorithm</a:t>
            </a:r>
          </a:p>
        </p:txBody>
      </p:sp>
      <p:sp>
        <p:nvSpPr>
          <p:cNvPr id="16" name="Rectangle 15">
            <a:extLst>
              <a:ext uri="{FF2B5EF4-FFF2-40B4-BE49-F238E27FC236}">
                <a16:creationId xmlns:a16="http://schemas.microsoft.com/office/drawing/2014/main" id="{37DFF382-46E5-0864-E7E6-8A85348F4CFB}"/>
              </a:ext>
            </a:extLst>
          </p:cNvPr>
          <p:cNvSpPr/>
          <p:nvPr/>
        </p:nvSpPr>
        <p:spPr>
          <a:xfrm>
            <a:off x="4817183" y="5271415"/>
            <a:ext cx="2097882" cy="3215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43"/>
            <a:r>
              <a:rPr lang="en-US" sz="1598" dirty="0">
                <a:solidFill>
                  <a:srgbClr val="FFFFFF"/>
                </a:solidFill>
                <a:latin typeface="Calibri" panose="020F0502020204030204" pitchFamily="34" charset="0"/>
                <a:ea typeface="Arial" charset="0"/>
                <a:cs typeface="Calibri" panose="020F0502020204030204" pitchFamily="34" charset="0"/>
              </a:rPr>
              <a:t>1. Train algorithm</a:t>
            </a:r>
          </a:p>
        </p:txBody>
      </p:sp>
      <p:sp>
        <p:nvSpPr>
          <p:cNvPr id="17" name="TextBox 16">
            <a:extLst>
              <a:ext uri="{FF2B5EF4-FFF2-40B4-BE49-F238E27FC236}">
                <a16:creationId xmlns:a16="http://schemas.microsoft.com/office/drawing/2014/main" id="{8FAFDC51-B861-80CE-72F2-A063F938E663}"/>
              </a:ext>
            </a:extLst>
          </p:cNvPr>
          <p:cNvSpPr txBox="1"/>
          <p:nvPr/>
        </p:nvSpPr>
        <p:spPr>
          <a:xfrm>
            <a:off x="1717936" y="5813184"/>
            <a:ext cx="2425301" cy="355225"/>
          </a:xfrm>
          <a:prstGeom prst="rect">
            <a:avLst/>
          </a:prstGeom>
          <a:noFill/>
        </p:spPr>
        <p:txBody>
          <a:bodyPr wrap="none" lIns="90000" rtlCol="0" anchor="t">
            <a:spAutoFit/>
          </a:bodyPr>
          <a:lstStyle/>
          <a:p>
            <a:pPr algn="l">
              <a:lnSpc>
                <a:spcPct val="113000"/>
              </a:lnSpc>
            </a:pPr>
            <a:r>
              <a:rPr lang="en-US" sz="1600" dirty="0">
                <a:solidFill>
                  <a:schemeClr val="tx2"/>
                </a:solidFill>
              </a:rPr>
              <a:t>Examples input and output</a:t>
            </a:r>
          </a:p>
        </p:txBody>
      </p:sp>
      <p:sp>
        <p:nvSpPr>
          <p:cNvPr id="18" name="Rectangle 17">
            <a:extLst>
              <a:ext uri="{FF2B5EF4-FFF2-40B4-BE49-F238E27FC236}">
                <a16:creationId xmlns:a16="http://schemas.microsoft.com/office/drawing/2014/main" id="{E81611E0-77ED-DAFA-77DD-DD941EA1F816}"/>
              </a:ext>
            </a:extLst>
          </p:cNvPr>
          <p:cNvSpPr/>
          <p:nvPr/>
        </p:nvSpPr>
        <p:spPr>
          <a:xfrm>
            <a:off x="8364207" y="3915005"/>
            <a:ext cx="1347780" cy="4530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43"/>
            <a:r>
              <a:rPr lang="en-US" sz="1598" dirty="0">
                <a:solidFill>
                  <a:schemeClr val="accent1"/>
                </a:solidFill>
                <a:latin typeface="Calibri" panose="020F0502020204030204" pitchFamily="34" charset="0"/>
                <a:ea typeface="Arial" charset="0"/>
                <a:cs typeface="Calibri" panose="020F0502020204030204" pitchFamily="34" charset="0"/>
              </a:rPr>
              <a:t>the cat</a:t>
            </a:r>
          </a:p>
        </p:txBody>
      </p:sp>
      <p:cxnSp>
        <p:nvCxnSpPr>
          <p:cNvPr id="19" name="Straight Arrow Connector 18">
            <a:extLst>
              <a:ext uri="{FF2B5EF4-FFF2-40B4-BE49-F238E27FC236}">
                <a16:creationId xmlns:a16="http://schemas.microsoft.com/office/drawing/2014/main" id="{DBA2E5FD-CC4E-E800-310A-C42D9D4DEB41}"/>
              </a:ext>
            </a:extLst>
          </p:cNvPr>
          <p:cNvCxnSpPr>
            <a:cxnSpLocks/>
          </p:cNvCxnSpPr>
          <p:nvPr/>
        </p:nvCxnSpPr>
        <p:spPr>
          <a:xfrm flipV="1">
            <a:off x="9096237" y="4411968"/>
            <a:ext cx="0" cy="578957"/>
          </a:xfrm>
          <a:prstGeom prst="straightConnector1">
            <a:avLst/>
          </a:prstGeom>
          <a:ln w="762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4">
            <a:extLst>
              <a:ext uri="{FF2B5EF4-FFF2-40B4-BE49-F238E27FC236}">
                <a16:creationId xmlns:a16="http://schemas.microsoft.com/office/drawing/2014/main" id="{6CD420CF-CDF5-B31D-5E16-F31ED8C1C711}"/>
              </a:ext>
            </a:extLst>
          </p:cNvPr>
          <p:cNvSpPr txBox="1">
            <a:spLocks/>
          </p:cNvSpPr>
          <p:nvPr/>
        </p:nvSpPr>
        <p:spPr>
          <a:xfrm>
            <a:off x="11495599" y="6550219"/>
            <a:ext cx="250068" cy="23640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11A41B3-560E-AA4E-9A22-A2F8F6AE1FCA}" type="slidenum">
              <a:rPr lang="en-US" sz="1000" smtClean="0"/>
              <a:pPr/>
              <a:t>5</a:t>
            </a:fld>
            <a:endParaRPr lang="en-US" sz="1000"/>
          </a:p>
        </p:txBody>
      </p:sp>
      <p:sp>
        <p:nvSpPr>
          <p:cNvPr id="3" name="Rectangle 2">
            <a:extLst>
              <a:ext uri="{FF2B5EF4-FFF2-40B4-BE49-F238E27FC236}">
                <a16:creationId xmlns:a16="http://schemas.microsoft.com/office/drawing/2014/main" id="{6641CE24-609D-590E-AFA9-FFDDB02197B5}"/>
              </a:ext>
            </a:extLst>
          </p:cNvPr>
          <p:cNvSpPr/>
          <p:nvPr/>
        </p:nvSpPr>
        <p:spPr>
          <a:xfrm>
            <a:off x="-3785787" y="-376015"/>
            <a:ext cx="2555193" cy="28542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r>
              <a:rPr lang="nl-NL" sz="1600" dirty="0" err="1">
                <a:solidFill>
                  <a:schemeClr val="bg1"/>
                </a:solidFill>
              </a:rPr>
              <a:t>TK</a:t>
            </a:r>
            <a:endParaRPr lang="nl-NL" sz="1600" dirty="0">
              <a:solidFill>
                <a:schemeClr val="bg1"/>
              </a:solidFill>
            </a:endParaRPr>
          </a:p>
        </p:txBody>
      </p:sp>
      <p:sp>
        <p:nvSpPr>
          <p:cNvPr id="4" name="Rectangle 3">
            <a:extLst>
              <a:ext uri="{FF2B5EF4-FFF2-40B4-BE49-F238E27FC236}">
                <a16:creationId xmlns:a16="http://schemas.microsoft.com/office/drawing/2014/main" id="{0BACD9EF-46C1-F2CC-2F74-C5698843E2B2}"/>
              </a:ext>
            </a:extLst>
          </p:cNvPr>
          <p:cNvSpPr/>
          <p:nvPr/>
        </p:nvSpPr>
        <p:spPr>
          <a:xfrm>
            <a:off x="1579419" y="1211283"/>
            <a:ext cx="4516582" cy="221771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NL" sz="1600" dirty="0" err="1">
              <a:solidFill>
                <a:schemeClr val="bg1"/>
              </a:solidFill>
            </a:endParaRPr>
          </a:p>
        </p:txBody>
      </p:sp>
      <p:sp>
        <p:nvSpPr>
          <p:cNvPr id="7" name="Rectangle 6">
            <a:extLst>
              <a:ext uri="{FF2B5EF4-FFF2-40B4-BE49-F238E27FC236}">
                <a16:creationId xmlns:a16="http://schemas.microsoft.com/office/drawing/2014/main" id="{F623322E-D2BB-4E08-B991-3D022CE08976}"/>
              </a:ext>
            </a:extLst>
          </p:cNvPr>
          <p:cNvSpPr/>
          <p:nvPr/>
        </p:nvSpPr>
        <p:spPr>
          <a:xfrm>
            <a:off x="2130734" y="1778730"/>
            <a:ext cx="3965267" cy="1650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NL" sz="1600" dirty="0" err="1">
              <a:solidFill>
                <a:schemeClr val="bg1"/>
              </a:solidFill>
            </a:endParaRPr>
          </a:p>
        </p:txBody>
      </p:sp>
      <p:sp>
        <p:nvSpPr>
          <p:cNvPr id="10" name="Rectangle 9">
            <a:extLst>
              <a:ext uri="{FF2B5EF4-FFF2-40B4-BE49-F238E27FC236}">
                <a16:creationId xmlns:a16="http://schemas.microsoft.com/office/drawing/2014/main" id="{855AF9EE-91F5-1548-F19A-0562D932AA6F}"/>
              </a:ext>
            </a:extLst>
          </p:cNvPr>
          <p:cNvSpPr/>
          <p:nvPr/>
        </p:nvSpPr>
        <p:spPr>
          <a:xfrm>
            <a:off x="2636323" y="2476603"/>
            <a:ext cx="3459678" cy="95239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NL" sz="1600" dirty="0" err="1">
              <a:solidFill>
                <a:schemeClr val="bg1"/>
              </a:solidFill>
            </a:endParaRPr>
          </a:p>
        </p:txBody>
      </p:sp>
      <p:sp>
        <p:nvSpPr>
          <p:cNvPr id="20" name="Rectangle 19">
            <a:extLst>
              <a:ext uri="{FF2B5EF4-FFF2-40B4-BE49-F238E27FC236}">
                <a16:creationId xmlns:a16="http://schemas.microsoft.com/office/drawing/2014/main" id="{6E41D343-A96B-D10C-EF4B-2C6C8FE0882D}"/>
              </a:ext>
            </a:extLst>
          </p:cNvPr>
          <p:cNvSpPr/>
          <p:nvPr/>
        </p:nvSpPr>
        <p:spPr>
          <a:xfrm>
            <a:off x="3171060" y="3024439"/>
            <a:ext cx="2924941" cy="4045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NL" sz="1600" dirty="0" err="1">
              <a:solidFill>
                <a:schemeClr val="bg1"/>
              </a:solidFill>
            </a:endParaRPr>
          </a:p>
        </p:txBody>
      </p:sp>
      <p:sp>
        <p:nvSpPr>
          <p:cNvPr id="21" name="TextBox 20">
            <a:extLst>
              <a:ext uri="{FF2B5EF4-FFF2-40B4-BE49-F238E27FC236}">
                <a16:creationId xmlns:a16="http://schemas.microsoft.com/office/drawing/2014/main" id="{80506849-F806-41F4-2F43-5FC501DC8A60}"/>
              </a:ext>
            </a:extLst>
          </p:cNvPr>
          <p:cNvSpPr txBox="1"/>
          <p:nvPr/>
        </p:nvSpPr>
        <p:spPr>
          <a:xfrm>
            <a:off x="1659352" y="1211283"/>
            <a:ext cx="383588" cy="388055"/>
          </a:xfrm>
          <a:prstGeom prst="rect">
            <a:avLst/>
          </a:prstGeom>
          <a:noFill/>
        </p:spPr>
        <p:txBody>
          <a:bodyPr wrap="none" lIns="90000" rtlCol="0" anchor="t">
            <a:spAutoFit/>
          </a:bodyPr>
          <a:lstStyle/>
          <a:p>
            <a:pPr algn="l">
              <a:lnSpc>
                <a:spcPct val="113000"/>
              </a:lnSpc>
            </a:pPr>
            <a:r>
              <a:rPr lang="en-NL" b="1" dirty="0" err="1">
                <a:solidFill>
                  <a:schemeClr val="bg1"/>
                </a:solidFill>
              </a:rPr>
              <a:t>AI</a:t>
            </a:r>
          </a:p>
        </p:txBody>
      </p:sp>
      <p:sp>
        <p:nvSpPr>
          <p:cNvPr id="23" name="TextBox 22">
            <a:extLst>
              <a:ext uri="{FF2B5EF4-FFF2-40B4-BE49-F238E27FC236}">
                <a16:creationId xmlns:a16="http://schemas.microsoft.com/office/drawing/2014/main" id="{064BCAAD-116F-F8D1-5E3D-1DAF813D8BF5}"/>
              </a:ext>
            </a:extLst>
          </p:cNvPr>
          <p:cNvSpPr txBox="1"/>
          <p:nvPr/>
        </p:nvSpPr>
        <p:spPr>
          <a:xfrm>
            <a:off x="2163957" y="1821444"/>
            <a:ext cx="1845526" cy="388055"/>
          </a:xfrm>
          <a:prstGeom prst="rect">
            <a:avLst/>
          </a:prstGeom>
          <a:noFill/>
        </p:spPr>
        <p:txBody>
          <a:bodyPr wrap="none" lIns="90000" rtlCol="0" anchor="t">
            <a:spAutoFit/>
          </a:bodyPr>
          <a:lstStyle/>
          <a:p>
            <a:pPr algn="l">
              <a:lnSpc>
                <a:spcPct val="113000"/>
              </a:lnSpc>
            </a:pPr>
            <a:r>
              <a:rPr lang="en-NL" b="1" dirty="0" err="1">
                <a:solidFill>
                  <a:schemeClr val="bg1"/>
                </a:solidFill>
              </a:rPr>
              <a:t>Machine learning</a:t>
            </a:r>
          </a:p>
        </p:txBody>
      </p:sp>
      <p:sp>
        <p:nvSpPr>
          <p:cNvPr id="24" name="TextBox 23">
            <a:extLst>
              <a:ext uri="{FF2B5EF4-FFF2-40B4-BE49-F238E27FC236}">
                <a16:creationId xmlns:a16="http://schemas.microsoft.com/office/drawing/2014/main" id="{D17B56D0-0261-6053-A195-7832103BB334}"/>
              </a:ext>
            </a:extLst>
          </p:cNvPr>
          <p:cNvSpPr txBox="1"/>
          <p:nvPr/>
        </p:nvSpPr>
        <p:spPr>
          <a:xfrm>
            <a:off x="2669081" y="2484084"/>
            <a:ext cx="1515308" cy="388055"/>
          </a:xfrm>
          <a:prstGeom prst="rect">
            <a:avLst/>
          </a:prstGeom>
          <a:noFill/>
        </p:spPr>
        <p:txBody>
          <a:bodyPr wrap="none" lIns="90000" rtlCol="0" anchor="t">
            <a:spAutoFit/>
          </a:bodyPr>
          <a:lstStyle/>
          <a:p>
            <a:pPr algn="l">
              <a:lnSpc>
                <a:spcPct val="113000"/>
              </a:lnSpc>
            </a:pPr>
            <a:r>
              <a:rPr lang="en-NL" b="1" dirty="0" err="1">
                <a:solidFill>
                  <a:schemeClr val="bg1"/>
                </a:solidFill>
              </a:rPr>
              <a:t>Deep learning</a:t>
            </a:r>
          </a:p>
        </p:txBody>
      </p:sp>
      <p:sp>
        <p:nvSpPr>
          <p:cNvPr id="25" name="TextBox 24">
            <a:extLst>
              <a:ext uri="{FF2B5EF4-FFF2-40B4-BE49-F238E27FC236}">
                <a16:creationId xmlns:a16="http://schemas.microsoft.com/office/drawing/2014/main" id="{D11873A1-ACD4-3610-A304-DEB4353D4AC7}"/>
              </a:ext>
            </a:extLst>
          </p:cNvPr>
          <p:cNvSpPr txBox="1"/>
          <p:nvPr/>
        </p:nvSpPr>
        <p:spPr>
          <a:xfrm>
            <a:off x="3259998" y="3003655"/>
            <a:ext cx="1485171" cy="388055"/>
          </a:xfrm>
          <a:prstGeom prst="rect">
            <a:avLst/>
          </a:prstGeom>
          <a:noFill/>
        </p:spPr>
        <p:txBody>
          <a:bodyPr wrap="none" lIns="90000" rtlCol="0" anchor="t">
            <a:spAutoFit/>
          </a:bodyPr>
          <a:lstStyle/>
          <a:p>
            <a:pPr algn="l">
              <a:lnSpc>
                <a:spcPct val="113000"/>
              </a:lnSpc>
            </a:pPr>
            <a:r>
              <a:rPr lang="en-NL" b="1" dirty="0" err="1">
                <a:solidFill>
                  <a:schemeClr val="bg1"/>
                </a:solidFill>
              </a:rPr>
              <a:t>Generative AI</a:t>
            </a:r>
          </a:p>
        </p:txBody>
      </p:sp>
      <p:sp>
        <p:nvSpPr>
          <p:cNvPr id="5" name="Rectangle 4">
            <a:extLst>
              <a:ext uri="{FF2B5EF4-FFF2-40B4-BE49-F238E27FC236}">
                <a16:creationId xmlns:a16="http://schemas.microsoft.com/office/drawing/2014/main" id="{64A5D28C-42B8-3E20-C8BE-CED740920AD4}"/>
              </a:ext>
            </a:extLst>
          </p:cNvPr>
          <p:cNvSpPr/>
          <p:nvPr/>
        </p:nvSpPr>
        <p:spPr>
          <a:xfrm>
            <a:off x="6959421" y="3903076"/>
            <a:ext cx="1347780" cy="4530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43"/>
            <a:r>
              <a:rPr lang="en-US" sz="1598" dirty="0">
                <a:solidFill>
                  <a:schemeClr val="accent1"/>
                </a:solidFill>
                <a:latin typeface="Calibri" panose="020F0502020204030204" pitchFamily="34" charset="0"/>
                <a:ea typeface="Arial" charset="0"/>
                <a:cs typeface="Calibri" panose="020F0502020204030204" pitchFamily="34" charset="0"/>
              </a:rPr>
              <a:t>Man’s feline friend is ..</a:t>
            </a:r>
          </a:p>
        </p:txBody>
      </p:sp>
      <p:pic>
        <p:nvPicPr>
          <p:cNvPr id="1026" name="Picture 2" descr="Large Stack Of Papers On A White Background Stock Photo - Download Image  Now - Stack, Paper, Document - iStock">
            <a:extLst>
              <a:ext uri="{FF2B5EF4-FFF2-40B4-BE49-F238E27FC236}">
                <a16:creationId xmlns:a16="http://schemas.microsoft.com/office/drawing/2014/main" id="{37E21F50-F2AA-00E7-674F-42A2D0838E39}"/>
              </a:ext>
            </a:extLst>
          </p:cNvPr>
          <p:cNvPicPr>
            <a:picLocks noChangeAspect="1" noChangeArrowheads="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371628" y="4013019"/>
            <a:ext cx="1777501" cy="165027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Large Stack Of Papers On A White Background Stock Photo - Download Image  Now - Stack, Paper, Document - iStock">
            <a:extLst>
              <a:ext uri="{FF2B5EF4-FFF2-40B4-BE49-F238E27FC236}">
                <a16:creationId xmlns:a16="http://schemas.microsoft.com/office/drawing/2014/main" id="{B47DFB7D-89BF-BB9A-E2AD-9ED60A7B2197}"/>
              </a:ext>
            </a:extLst>
          </p:cNvPr>
          <p:cNvPicPr>
            <a:picLocks noChangeAspect="1" noChangeArrowheads="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2344466" y="4244452"/>
            <a:ext cx="1777501" cy="1650270"/>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E17E4BD6-840A-A54B-5207-A426A3B86194}"/>
              </a:ext>
            </a:extLst>
          </p:cNvPr>
          <p:cNvSpPr/>
          <p:nvPr/>
        </p:nvSpPr>
        <p:spPr>
          <a:xfrm>
            <a:off x="9253517" y="4153797"/>
            <a:ext cx="2944223" cy="4530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0" i="0">
                <a:solidFill>
                  <a:schemeClr val="tx2"/>
                </a:solidFill>
                <a:effectLst/>
                <a:latin typeface="Söhne"/>
              </a:rPr>
              <a:t>, a creature admired for its independence, grace, and companionship.</a:t>
            </a:r>
            <a:endParaRPr lang="en-NL" sz="1600">
              <a:solidFill>
                <a:schemeClr val="tx2"/>
              </a:solidFill>
            </a:endParaRPr>
          </a:p>
        </p:txBody>
      </p:sp>
    </p:spTree>
    <p:extLst>
      <p:ext uri="{BB962C8B-B14F-4D97-AF65-F5344CB8AC3E}">
        <p14:creationId xmlns:p14="http://schemas.microsoft.com/office/powerpoint/2010/main" val="2538531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0DAF46-AAE4-DF75-E2EF-E9A9B5260129}"/>
              </a:ext>
            </a:extLst>
          </p:cNvPr>
          <p:cNvSpPr>
            <a:spLocks noGrp="1"/>
          </p:cNvSpPr>
          <p:nvPr>
            <p:ph type="sldNum" sz="quarter" idx="4"/>
          </p:nvPr>
        </p:nvSpPr>
        <p:spPr/>
        <p:txBody>
          <a:bodyPr/>
          <a:lstStyle/>
          <a:p>
            <a:fld id="{E242BD21-9B61-2246-BCB1-4BE5E1BEBE1C}" type="slidenum">
              <a:rPr lang="en-US" smtClean="0"/>
              <a:pPr/>
              <a:t>6</a:t>
            </a:fld>
            <a:endParaRPr lang="en-US"/>
          </a:p>
        </p:txBody>
      </p:sp>
      <p:sp>
        <p:nvSpPr>
          <p:cNvPr id="4" name="Text Placeholder 3">
            <a:extLst>
              <a:ext uri="{FF2B5EF4-FFF2-40B4-BE49-F238E27FC236}">
                <a16:creationId xmlns:a16="http://schemas.microsoft.com/office/drawing/2014/main" id="{B1A327AE-1FC2-5F84-1DC5-439DADA5147C}"/>
              </a:ext>
            </a:extLst>
          </p:cNvPr>
          <p:cNvSpPr>
            <a:spLocks noGrp="1"/>
          </p:cNvSpPr>
          <p:nvPr>
            <p:ph type="body" sz="quarter" idx="12"/>
          </p:nvPr>
        </p:nvSpPr>
        <p:spPr/>
        <p:txBody>
          <a:bodyPr/>
          <a:lstStyle/>
          <a:p>
            <a:r>
              <a:rPr lang="en-GB"/>
              <a:t>D</a:t>
            </a:r>
            <a:r>
              <a:rPr lang="en-NL"/>
              <a:t>evelop an ai system</a:t>
            </a:r>
          </a:p>
        </p:txBody>
      </p:sp>
      <p:sp>
        <p:nvSpPr>
          <p:cNvPr id="3" name="Title 2">
            <a:extLst>
              <a:ext uri="{FF2B5EF4-FFF2-40B4-BE49-F238E27FC236}">
                <a16:creationId xmlns:a16="http://schemas.microsoft.com/office/drawing/2014/main" id="{45570F11-77B0-BDAD-7B0A-7882E85CD59C}"/>
              </a:ext>
            </a:extLst>
          </p:cNvPr>
          <p:cNvSpPr>
            <a:spLocks noGrp="1"/>
          </p:cNvSpPr>
          <p:nvPr>
            <p:ph type="title"/>
          </p:nvPr>
        </p:nvSpPr>
        <p:spPr/>
        <p:txBody>
          <a:bodyPr/>
          <a:lstStyle/>
          <a:p>
            <a:r>
              <a:rPr lang="en-NL"/>
              <a:t>Developing AI systems – start by taking responsibility</a:t>
            </a:r>
          </a:p>
        </p:txBody>
      </p:sp>
      <p:sp>
        <p:nvSpPr>
          <p:cNvPr id="5" name="Content Placeholder 4">
            <a:extLst>
              <a:ext uri="{FF2B5EF4-FFF2-40B4-BE49-F238E27FC236}">
                <a16:creationId xmlns:a16="http://schemas.microsoft.com/office/drawing/2014/main" id="{E79A276F-3C1B-8AAB-5B7C-3C4EC00BD69F}"/>
              </a:ext>
            </a:extLst>
          </p:cNvPr>
          <p:cNvSpPr>
            <a:spLocks noGrp="1"/>
          </p:cNvSpPr>
          <p:nvPr>
            <p:ph sz="quarter" idx="13"/>
          </p:nvPr>
        </p:nvSpPr>
        <p:spPr>
          <a:xfrm>
            <a:off x="514800" y="1124931"/>
            <a:ext cx="11232000" cy="4950000"/>
          </a:xfrm>
        </p:spPr>
        <p:txBody>
          <a:bodyPr/>
          <a:lstStyle/>
          <a:p>
            <a:pPr marL="0" indent="0">
              <a:buNone/>
            </a:pPr>
            <a:r>
              <a:rPr lang="en-GB" sz="2000" b="1"/>
              <a:t>S</a:t>
            </a:r>
            <a:r>
              <a:rPr lang="en-NL" sz="2000" b="1"/>
              <a:t>tep 1: Setup general AI governance</a:t>
            </a:r>
            <a:r>
              <a:rPr lang="en-NL" sz="2000" b="1" baseline="30000"/>
              <a:t>*</a:t>
            </a:r>
            <a:endParaRPr lang="en-NL" sz="2000" baseline="30000"/>
          </a:p>
          <a:p>
            <a:pPr lvl="1"/>
            <a:r>
              <a:rPr lang="en-NL"/>
              <a:t>Keep an </a:t>
            </a:r>
            <a:r>
              <a:rPr lang="en-NL" b="1"/>
              <a:t>inventory </a:t>
            </a:r>
            <a:r>
              <a:rPr lang="en-NL"/>
              <a:t>of AI initiatives</a:t>
            </a:r>
          </a:p>
          <a:p>
            <a:pPr lvl="1"/>
            <a:r>
              <a:rPr lang="en-NL"/>
              <a:t>P</a:t>
            </a:r>
            <a:r>
              <a:rPr lang="en-GB"/>
              <a:t>e</a:t>
            </a:r>
            <a:r>
              <a:rPr lang="en-NL"/>
              <a:t>rform </a:t>
            </a:r>
            <a:r>
              <a:rPr lang="en-NL" b="1"/>
              <a:t>risk analysi</a:t>
            </a:r>
            <a:r>
              <a:rPr lang="en-NL"/>
              <a:t>s and set requirements</a:t>
            </a:r>
          </a:p>
          <a:p>
            <a:pPr lvl="1"/>
            <a:r>
              <a:rPr lang="en-NL"/>
              <a:t>Assign governance </a:t>
            </a:r>
            <a:r>
              <a:rPr lang="en-NL" b="1"/>
              <a:t>roles </a:t>
            </a:r>
            <a:r>
              <a:rPr lang="en-NL"/>
              <a:t>with responsibilities</a:t>
            </a:r>
          </a:p>
          <a:p>
            <a:pPr lvl="1"/>
            <a:r>
              <a:rPr lang="en-NL"/>
              <a:t>Involve </a:t>
            </a:r>
            <a:r>
              <a:rPr lang="en-NL" b="1"/>
              <a:t>stakeholders </a:t>
            </a:r>
            <a:r>
              <a:rPr lang="en-NL"/>
              <a:t>(CTO, CIO, Legal counsel, DPO)</a:t>
            </a:r>
            <a:br>
              <a:rPr lang="en-NL"/>
            </a:br>
            <a:endParaRPr lang="en-NL"/>
          </a:p>
          <a:p>
            <a:pPr marL="0" indent="0">
              <a:buNone/>
            </a:pPr>
            <a:r>
              <a:rPr lang="en-NL" sz="2000" b="1"/>
              <a:t>Step 2: Think before your start, for each idea</a:t>
            </a:r>
          </a:p>
          <a:p>
            <a:pPr lvl="1"/>
            <a:r>
              <a:rPr lang="en-NL"/>
              <a:t>Is the application area </a:t>
            </a:r>
            <a:r>
              <a:rPr lang="en-NL" b="1"/>
              <a:t>legal</a:t>
            </a:r>
            <a:r>
              <a:rPr lang="en-NL"/>
              <a:t>?</a:t>
            </a:r>
            <a:endParaRPr lang="en-NL" b="1"/>
          </a:p>
          <a:p>
            <a:pPr lvl="1"/>
            <a:r>
              <a:rPr lang="en-NL"/>
              <a:t>Do you really </a:t>
            </a:r>
            <a:r>
              <a:rPr lang="en-NL" b="1"/>
              <a:t>need AI</a:t>
            </a:r>
            <a:r>
              <a:rPr lang="en-NL"/>
              <a:t> to solve the problem?</a:t>
            </a:r>
          </a:p>
          <a:p>
            <a:pPr lvl="1"/>
            <a:r>
              <a:rPr lang="en-NL"/>
              <a:t>Do you have access to the right </a:t>
            </a:r>
            <a:r>
              <a:rPr lang="en-NL" b="1"/>
              <a:t>expertise </a:t>
            </a:r>
            <a:r>
              <a:rPr lang="en-NL"/>
              <a:t>(e.g. data scientists)?</a:t>
            </a:r>
          </a:p>
          <a:p>
            <a:pPr lvl="1"/>
            <a:r>
              <a:rPr lang="en-GB"/>
              <a:t>Are you allowed to </a:t>
            </a:r>
            <a:r>
              <a:rPr lang="en-GB" b="1"/>
              <a:t>use the data </a:t>
            </a:r>
            <a:r>
              <a:rPr lang="en-GB"/>
              <a:t>for this purpose – given privacy principles?</a:t>
            </a:r>
          </a:p>
          <a:p>
            <a:pPr lvl="1"/>
            <a:r>
              <a:rPr lang="en-GB"/>
              <a:t>Can you manage risks of harm by automated or human </a:t>
            </a:r>
            <a:r>
              <a:rPr lang="en-GB" b="1"/>
              <a:t>oversight</a:t>
            </a:r>
            <a:r>
              <a:rPr lang="en-GB"/>
              <a:t>, </a:t>
            </a:r>
            <a:r>
              <a:rPr lang="en-GB" b="1"/>
              <a:t>security</a:t>
            </a:r>
            <a:r>
              <a:rPr lang="en-GB"/>
              <a:t>, </a:t>
            </a:r>
            <a:r>
              <a:rPr lang="en-GB" b="1"/>
              <a:t>correctness</a:t>
            </a:r>
            <a:r>
              <a:rPr lang="en-GB"/>
              <a:t> and </a:t>
            </a:r>
            <a:r>
              <a:rPr lang="en-GB" b="1"/>
              <a:t>minimizing privileges</a:t>
            </a:r>
          </a:p>
          <a:p>
            <a:pPr lvl="1"/>
            <a:r>
              <a:rPr lang="en-GB"/>
              <a:t>Can you provide the legally and ethically required </a:t>
            </a:r>
            <a:r>
              <a:rPr lang="en-GB" b="1"/>
              <a:t>transparency </a:t>
            </a:r>
            <a:r>
              <a:rPr lang="en-GB"/>
              <a:t>into how your AI works?</a:t>
            </a:r>
          </a:p>
          <a:p>
            <a:pPr lvl="1"/>
            <a:r>
              <a:rPr lang="en-GB"/>
              <a:t>Can you provide the required </a:t>
            </a:r>
            <a:r>
              <a:rPr lang="en-GB" b="1"/>
              <a:t>privacy rights </a:t>
            </a:r>
            <a:r>
              <a:rPr lang="en-GB"/>
              <a:t>(access, portabilitu, earuse, correction, objection)?</a:t>
            </a:r>
          </a:p>
          <a:p>
            <a:pPr lvl="1"/>
            <a:r>
              <a:rPr lang="en-GB"/>
              <a:t>Can you prevent </a:t>
            </a:r>
            <a:r>
              <a:rPr lang="en-GB" b="1"/>
              <a:t>unwanted bias </a:t>
            </a:r>
            <a:r>
              <a:rPr lang="en-GB"/>
              <a:t>sufficiently?                 			   	             </a:t>
            </a:r>
            <a:r>
              <a:rPr lang="en-NL" sz="1200">
                <a:solidFill>
                  <a:schemeClr val="bg1">
                    <a:lumMod val="50000"/>
                  </a:schemeClr>
                </a:solidFill>
              </a:rPr>
              <a:t>* see ISO/IEC 42001 AI management</a:t>
            </a:r>
            <a:endParaRPr lang="en-GB" sz="1200">
              <a:solidFill>
                <a:schemeClr val="bg1">
                  <a:lumMod val="50000"/>
                </a:schemeClr>
              </a:solidFill>
            </a:endParaRPr>
          </a:p>
          <a:p>
            <a:pPr marL="270000" lvl="1" indent="0">
              <a:buNone/>
            </a:pPr>
            <a:endParaRPr lang="en-NL"/>
          </a:p>
          <a:p>
            <a:pPr lvl="1"/>
            <a:endParaRPr lang="en-NL"/>
          </a:p>
          <a:p>
            <a:pPr lvl="1"/>
            <a:endParaRPr lang="en-NL"/>
          </a:p>
        </p:txBody>
      </p:sp>
      <p:pic>
        <p:nvPicPr>
          <p:cNvPr id="2050" name="Picture 2" descr="An illustration of a picturesque green field. The field is expansive and lush, with vibrant green grass stretching out towards the horizon. Scattered wildflowers add pops of color, and a few trees can be seen in the distance, enhancing the rural charm. The sky is clear and blue, with a few fluffy clouds, creating a serene and peaceful landscape. This idyllic scene captures the essence of a tranquil, natural green field.">
            <a:extLst>
              <a:ext uri="{FF2B5EF4-FFF2-40B4-BE49-F238E27FC236}">
                <a16:creationId xmlns:a16="http://schemas.microsoft.com/office/drawing/2014/main" id="{3ED7159A-12AE-848F-5DDA-74C59661D33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378195" y="862241"/>
            <a:ext cx="3817792" cy="38177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9F49484-1DE8-1951-A806-53D98D162F7A}"/>
              </a:ext>
            </a:extLst>
          </p:cNvPr>
          <p:cNvPicPr>
            <a:picLocks noChangeAspect="1"/>
          </p:cNvPicPr>
          <p:nvPr/>
        </p:nvPicPr>
        <p:blipFill>
          <a:blip r:embed="rId4"/>
          <a:stretch>
            <a:fillRect/>
          </a:stretch>
        </p:blipFill>
        <p:spPr>
          <a:xfrm>
            <a:off x="9891267" y="140718"/>
            <a:ext cx="2024523" cy="603267"/>
          </a:xfrm>
          <a:prstGeom prst="rect">
            <a:avLst/>
          </a:prstGeom>
        </p:spPr>
      </p:pic>
    </p:spTree>
    <p:extLst>
      <p:ext uri="{BB962C8B-B14F-4D97-AF65-F5344CB8AC3E}">
        <p14:creationId xmlns:p14="http://schemas.microsoft.com/office/powerpoint/2010/main" val="166714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97D9AF-5AD8-DA26-1B81-F521499FADA3}"/>
              </a:ext>
            </a:extLst>
          </p:cNvPr>
          <p:cNvSpPr>
            <a:spLocks noGrp="1"/>
          </p:cNvSpPr>
          <p:nvPr>
            <p:ph type="sldNum" sz="quarter" idx="4"/>
          </p:nvPr>
        </p:nvSpPr>
        <p:spPr/>
        <p:txBody>
          <a:bodyPr/>
          <a:lstStyle/>
          <a:p>
            <a:fld id="{E242BD21-9B61-2246-BCB1-4BE5E1BEBE1C}" type="slidenum">
              <a:rPr lang="en-US" smtClean="0"/>
              <a:pPr/>
              <a:t>7</a:t>
            </a:fld>
            <a:endParaRPr lang="en-US"/>
          </a:p>
        </p:txBody>
      </p:sp>
      <p:sp>
        <p:nvSpPr>
          <p:cNvPr id="4" name="Text Placeholder 3">
            <a:extLst>
              <a:ext uri="{FF2B5EF4-FFF2-40B4-BE49-F238E27FC236}">
                <a16:creationId xmlns:a16="http://schemas.microsoft.com/office/drawing/2014/main" id="{2C5612A7-1A1E-6D06-2626-4193E972AE00}"/>
              </a:ext>
            </a:extLst>
          </p:cNvPr>
          <p:cNvSpPr>
            <a:spLocks noGrp="1"/>
          </p:cNvSpPr>
          <p:nvPr>
            <p:ph type="body" sz="quarter" idx="12"/>
          </p:nvPr>
        </p:nvSpPr>
        <p:spPr/>
        <p:txBody>
          <a:bodyPr/>
          <a:lstStyle/>
          <a:p>
            <a:r>
              <a:rPr lang="en-GB"/>
              <a:t>D</a:t>
            </a:r>
            <a:r>
              <a:rPr lang="en-NL"/>
              <a:t>evelop an ai system</a:t>
            </a:r>
          </a:p>
        </p:txBody>
      </p:sp>
      <p:sp>
        <p:nvSpPr>
          <p:cNvPr id="3" name="Title 2">
            <a:extLst>
              <a:ext uri="{FF2B5EF4-FFF2-40B4-BE49-F238E27FC236}">
                <a16:creationId xmlns:a16="http://schemas.microsoft.com/office/drawing/2014/main" id="{F4A7BFB0-16A0-7A96-60AB-93B98C38DC8B}"/>
              </a:ext>
            </a:extLst>
          </p:cNvPr>
          <p:cNvSpPr>
            <a:spLocks noGrp="1"/>
          </p:cNvSpPr>
          <p:nvPr>
            <p:ph type="title"/>
          </p:nvPr>
        </p:nvSpPr>
        <p:spPr/>
        <p:txBody>
          <a:bodyPr/>
          <a:lstStyle/>
          <a:p>
            <a:r>
              <a:rPr lang="en-NL"/>
              <a:t>Step 3: Treat production AI for what it is: professional software</a:t>
            </a:r>
          </a:p>
        </p:txBody>
      </p:sp>
      <p:sp>
        <p:nvSpPr>
          <p:cNvPr id="5" name="Content Placeholder 4">
            <a:extLst>
              <a:ext uri="{FF2B5EF4-FFF2-40B4-BE49-F238E27FC236}">
                <a16:creationId xmlns:a16="http://schemas.microsoft.com/office/drawing/2014/main" id="{8C35DB79-8837-A26B-31D6-EC49E12A580C}"/>
              </a:ext>
            </a:extLst>
          </p:cNvPr>
          <p:cNvSpPr>
            <a:spLocks noGrp="1"/>
          </p:cNvSpPr>
          <p:nvPr>
            <p:ph sz="quarter" idx="13"/>
          </p:nvPr>
        </p:nvSpPr>
        <p:spPr/>
        <p:txBody>
          <a:bodyPr/>
          <a:lstStyle/>
          <a:p>
            <a:r>
              <a:rPr lang="en-NL"/>
              <a:t>Include AI in </a:t>
            </a:r>
            <a:r>
              <a:rPr lang="en-NL" b="1"/>
              <a:t>all software engineering practices </a:t>
            </a:r>
            <a:r>
              <a:rPr lang="en-NL"/>
              <a:t>(see ISO/IEC 5338</a:t>
            </a:r>
            <a:r>
              <a:rPr lang="en-NL">
                <a:solidFill>
                  <a:schemeClr val="bg1">
                    <a:lumMod val="50000"/>
                  </a:schemeClr>
                </a:solidFill>
              </a:rPr>
              <a:t>: </a:t>
            </a:r>
            <a:r>
              <a:rPr lang="en-GB">
                <a:solidFill>
                  <a:schemeClr val="bg1">
                    <a:lumMod val="50000"/>
                  </a:schemeClr>
                </a:solidFill>
                <a:hlinkClick r:id="rId3">
                  <a:extLst>
                    <a:ext uri="{A12FA001-AC4F-418D-AE19-62706E023703}">
                      <ahyp:hlinkClr xmlns:ahyp="http://schemas.microsoft.com/office/drawing/2018/hyperlinkcolor" val="tx"/>
                    </a:ext>
                  </a:extLst>
                </a:hlinkClick>
              </a:rPr>
              <a:t>https://www.iso.org/standard/81118.html</a:t>
            </a:r>
            <a:r>
              <a:rPr lang="en-GB"/>
              <a:t>), e.g.:</a:t>
            </a:r>
            <a:endParaRPr lang="en-NL"/>
          </a:p>
          <a:p>
            <a:endParaRPr lang="en-NL"/>
          </a:p>
          <a:p>
            <a:endParaRPr lang="en-NL"/>
          </a:p>
          <a:p>
            <a:endParaRPr lang="en-NL"/>
          </a:p>
          <a:p>
            <a:endParaRPr lang="en-NL"/>
          </a:p>
          <a:p>
            <a:endParaRPr lang="en-NL"/>
          </a:p>
          <a:p>
            <a:r>
              <a:rPr lang="en-NL"/>
              <a:t>Including involving AI applications and data scientists in your </a:t>
            </a:r>
            <a:r>
              <a:rPr lang="en-NL" b="1"/>
              <a:t>software security program</a:t>
            </a:r>
            <a:r>
              <a:rPr lang="en-NL"/>
              <a:t>, e.g:</a:t>
            </a:r>
          </a:p>
          <a:p>
            <a:endParaRPr lang="en-NL"/>
          </a:p>
          <a:p>
            <a:endParaRPr lang="en-NL"/>
          </a:p>
          <a:p>
            <a:endParaRPr lang="en-NL"/>
          </a:p>
          <a:p>
            <a:endParaRPr lang="en-NL"/>
          </a:p>
          <a:p>
            <a:endParaRPr lang="en-NL"/>
          </a:p>
          <a:p>
            <a:endParaRPr lang="en-NL"/>
          </a:p>
          <a:p>
            <a:endParaRPr lang="en-NL"/>
          </a:p>
        </p:txBody>
      </p:sp>
      <p:sp>
        <p:nvSpPr>
          <p:cNvPr id="6" name="Rectangle 5">
            <a:extLst>
              <a:ext uri="{FF2B5EF4-FFF2-40B4-BE49-F238E27FC236}">
                <a16:creationId xmlns:a16="http://schemas.microsoft.com/office/drawing/2014/main" id="{70A41C91-9AAE-2FF7-F54B-992B4486E495}"/>
              </a:ext>
            </a:extLst>
          </p:cNvPr>
          <p:cNvSpPr/>
          <p:nvPr/>
        </p:nvSpPr>
        <p:spPr>
          <a:xfrm>
            <a:off x="840723" y="4083265"/>
            <a:ext cx="1248937" cy="46277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r>
              <a:rPr lang="en-NL" sz="1600" dirty="0" err="1">
                <a:solidFill>
                  <a:schemeClr val="tx2"/>
                </a:solidFill>
              </a:rPr>
              <a:t>Risk analysis</a:t>
            </a:r>
          </a:p>
        </p:txBody>
      </p:sp>
      <p:sp>
        <p:nvSpPr>
          <p:cNvPr id="7" name="Rectangle 6">
            <a:extLst>
              <a:ext uri="{FF2B5EF4-FFF2-40B4-BE49-F238E27FC236}">
                <a16:creationId xmlns:a16="http://schemas.microsoft.com/office/drawing/2014/main" id="{761BA222-91DC-F582-DEC7-BF4E38C45DAB}"/>
              </a:ext>
            </a:extLst>
          </p:cNvPr>
          <p:cNvSpPr/>
          <p:nvPr/>
        </p:nvSpPr>
        <p:spPr>
          <a:xfrm>
            <a:off x="2186304" y="4083265"/>
            <a:ext cx="906966" cy="46277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r>
              <a:rPr lang="en-NL" sz="1600" dirty="0" err="1">
                <a:solidFill>
                  <a:schemeClr val="tx2"/>
                </a:solidFill>
              </a:rPr>
              <a:t>Training</a:t>
            </a:r>
          </a:p>
        </p:txBody>
      </p:sp>
      <p:sp>
        <p:nvSpPr>
          <p:cNvPr id="8" name="Rectangle 7">
            <a:extLst>
              <a:ext uri="{FF2B5EF4-FFF2-40B4-BE49-F238E27FC236}">
                <a16:creationId xmlns:a16="http://schemas.microsoft.com/office/drawing/2014/main" id="{B8A44F20-96CB-9920-0089-C0D9BC94C789}"/>
              </a:ext>
            </a:extLst>
          </p:cNvPr>
          <p:cNvSpPr/>
          <p:nvPr/>
        </p:nvSpPr>
        <p:spPr>
          <a:xfrm>
            <a:off x="3189913" y="4083265"/>
            <a:ext cx="1429229" cy="46277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r>
              <a:rPr lang="en-NL" sz="1600" dirty="0" err="1">
                <a:solidFill>
                  <a:schemeClr val="tx2"/>
                </a:solidFill>
              </a:rPr>
              <a:t>Requirements</a:t>
            </a:r>
          </a:p>
        </p:txBody>
      </p:sp>
      <p:sp>
        <p:nvSpPr>
          <p:cNvPr id="9" name="Rectangle 8">
            <a:extLst>
              <a:ext uri="{FF2B5EF4-FFF2-40B4-BE49-F238E27FC236}">
                <a16:creationId xmlns:a16="http://schemas.microsoft.com/office/drawing/2014/main" id="{DE20A1FB-175C-4726-B955-729555F8F8B0}"/>
              </a:ext>
            </a:extLst>
          </p:cNvPr>
          <p:cNvSpPr/>
          <p:nvPr/>
        </p:nvSpPr>
        <p:spPr>
          <a:xfrm>
            <a:off x="4715785" y="4083265"/>
            <a:ext cx="1602059" cy="46277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r>
              <a:rPr lang="en-NL" sz="1600" dirty="0" err="1">
                <a:solidFill>
                  <a:schemeClr val="tx2"/>
                </a:solidFill>
              </a:rPr>
              <a:t>Threat modeling</a:t>
            </a:r>
          </a:p>
        </p:txBody>
      </p:sp>
      <p:sp>
        <p:nvSpPr>
          <p:cNvPr id="10" name="Rectangle 9">
            <a:extLst>
              <a:ext uri="{FF2B5EF4-FFF2-40B4-BE49-F238E27FC236}">
                <a16:creationId xmlns:a16="http://schemas.microsoft.com/office/drawing/2014/main" id="{DB6E153D-566B-86C6-5CA1-C33CB8ADEC5B}"/>
              </a:ext>
            </a:extLst>
          </p:cNvPr>
          <p:cNvSpPr/>
          <p:nvPr/>
        </p:nvSpPr>
        <p:spPr>
          <a:xfrm>
            <a:off x="6414487" y="4083265"/>
            <a:ext cx="1602059" cy="46277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r>
              <a:rPr lang="en-NL" sz="1600" dirty="0" err="1">
                <a:solidFill>
                  <a:schemeClr val="tx2"/>
                </a:solidFill>
              </a:rPr>
              <a:t>Static analysis</a:t>
            </a:r>
          </a:p>
        </p:txBody>
      </p:sp>
      <p:sp>
        <p:nvSpPr>
          <p:cNvPr id="11" name="Rectangle 10">
            <a:extLst>
              <a:ext uri="{FF2B5EF4-FFF2-40B4-BE49-F238E27FC236}">
                <a16:creationId xmlns:a16="http://schemas.microsoft.com/office/drawing/2014/main" id="{78999180-2C3D-2F23-CF14-F2F36781CF4E}"/>
              </a:ext>
            </a:extLst>
          </p:cNvPr>
          <p:cNvSpPr/>
          <p:nvPr/>
        </p:nvSpPr>
        <p:spPr>
          <a:xfrm>
            <a:off x="8113189" y="4083265"/>
            <a:ext cx="1258217" cy="46277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r>
              <a:rPr lang="en-NL" sz="1600" dirty="0" err="1">
                <a:solidFill>
                  <a:schemeClr val="tx2"/>
                </a:solidFill>
              </a:rPr>
              <a:t>Code review</a:t>
            </a:r>
          </a:p>
        </p:txBody>
      </p:sp>
      <p:sp>
        <p:nvSpPr>
          <p:cNvPr id="12" name="Rectangle 11">
            <a:extLst>
              <a:ext uri="{FF2B5EF4-FFF2-40B4-BE49-F238E27FC236}">
                <a16:creationId xmlns:a16="http://schemas.microsoft.com/office/drawing/2014/main" id="{0CB7E1FA-42F0-808C-38BF-B40D4852EBD6}"/>
              </a:ext>
            </a:extLst>
          </p:cNvPr>
          <p:cNvSpPr/>
          <p:nvPr/>
        </p:nvSpPr>
        <p:spPr>
          <a:xfrm>
            <a:off x="9468049" y="4083265"/>
            <a:ext cx="1258217" cy="46277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r>
              <a:rPr lang="en-NL" sz="1600" dirty="0" err="1">
                <a:solidFill>
                  <a:schemeClr val="tx2"/>
                </a:solidFill>
              </a:rPr>
              <a:t>Pentesting</a:t>
            </a:r>
          </a:p>
        </p:txBody>
      </p:sp>
      <p:sp>
        <p:nvSpPr>
          <p:cNvPr id="13" name="Rectangle 12">
            <a:extLst>
              <a:ext uri="{FF2B5EF4-FFF2-40B4-BE49-F238E27FC236}">
                <a16:creationId xmlns:a16="http://schemas.microsoft.com/office/drawing/2014/main" id="{68201B27-B37C-C29B-7B4F-06FBF939E320}"/>
              </a:ext>
            </a:extLst>
          </p:cNvPr>
          <p:cNvSpPr/>
          <p:nvPr/>
        </p:nvSpPr>
        <p:spPr>
          <a:xfrm>
            <a:off x="3096992" y="1913846"/>
            <a:ext cx="1248937" cy="46277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r>
              <a:rPr lang="en-NL" sz="1600" dirty="0" err="1">
                <a:solidFill>
                  <a:schemeClr val="tx2"/>
                </a:solidFill>
              </a:rPr>
              <a:t>Versioning</a:t>
            </a:r>
          </a:p>
        </p:txBody>
      </p:sp>
      <p:sp>
        <p:nvSpPr>
          <p:cNvPr id="14" name="Rectangle 13">
            <a:extLst>
              <a:ext uri="{FF2B5EF4-FFF2-40B4-BE49-F238E27FC236}">
                <a16:creationId xmlns:a16="http://schemas.microsoft.com/office/drawing/2014/main" id="{BE44091D-6A16-AC36-FF32-5B85E652F3C4}"/>
              </a:ext>
            </a:extLst>
          </p:cNvPr>
          <p:cNvSpPr/>
          <p:nvPr/>
        </p:nvSpPr>
        <p:spPr>
          <a:xfrm>
            <a:off x="4442572" y="1913846"/>
            <a:ext cx="1650379" cy="46277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r>
              <a:rPr lang="en-NL" sz="1600" dirty="0" err="1">
                <a:solidFill>
                  <a:schemeClr val="tx2"/>
                </a:solidFill>
              </a:rPr>
              <a:t>Documentation</a:t>
            </a:r>
            <a:endParaRPr lang="en-NL" sz="1600" baseline="30000" dirty="0" err="1">
              <a:solidFill>
                <a:schemeClr val="tx2"/>
              </a:solidFill>
            </a:endParaRPr>
          </a:p>
        </p:txBody>
      </p:sp>
      <p:sp>
        <p:nvSpPr>
          <p:cNvPr id="15" name="Rectangle 14">
            <a:extLst>
              <a:ext uri="{FF2B5EF4-FFF2-40B4-BE49-F238E27FC236}">
                <a16:creationId xmlns:a16="http://schemas.microsoft.com/office/drawing/2014/main" id="{B27AFC61-B776-E8EA-070F-7E175CD53196}"/>
              </a:ext>
            </a:extLst>
          </p:cNvPr>
          <p:cNvSpPr/>
          <p:nvPr/>
        </p:nvSpPr>
        <p:spPr>
          <a:xfrm>
            <a:off x="6144468" y="1913846"/>
            <a:ext cx="1429229" cy="46277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r>
              <a:rPr lang="en-NL" sz="1600" dirty="0" err="1">
                <a:solidFill>
                  <a:schemeClr val="tx2"/>
                </a:solidFill>
              </a:rPr>
              <a:t>Unit testing</a:t>
            </a:r>
            <a:endParaRPr lang="en-NL" sz="1600" baseline="30000" dirty="0" err="1">
              <a:solidFill>
                <a:schemeClr val="tx2"/>
              </a:solidFill>
            </a:endParaRPr>
          </a:p>
        </p:txBody>
      </p:sp>
      <p:sp>
        <p:nvSpPr>
          <p:cNvPr id="16" name="Rectangle 15">
            <a:extLst>
              <a:ext uri="{FF2B5EF4-FFF2-40B4-BE49-F238E27FC236}">
                <a16:creationId xmlns:a16="http://schemas.microsoft.com/office/drawing/2014/main" id="{9956C0D7-92C4-74A5-A636-5D3805BA3090}"/>
              </a:ext>
            </a:extLst>
          </p:cNvPr>
          <p:cNvSpPr/>
          <p:nvPr/>
        </p:nvSpPr>
        <p:spPr>
          <a:xfrm>
            <a:off x="7618824" y="1913846"/>
            <a:ext cx="2423534" cy="46277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r>
              <a:rPr lang="en-NL" sz="1600" dirty="0" err="1">
                <a:solidFill>
                  <a:schemeClr val="tx2"/>
                </a:solidFill>
              </a:rPr>
              <a:t>Integration testing</a:t>
            </a:r>
          </a:p>
        </p:txBody>
      </p:sp>
      <p:sp>
        <p:nvSpPr>
          <p:cNvPr id="20" name="Rectangle 19">
            <a:extLst>
              <a:ext uri="{FF2B5EF4-FFF2-40B4-BE49-F238E27FC236}">
                <a16:creationId xmlns:a16="http://schemas.microsoft.com/office/drawing/2014/main" id="{8CFB3DE1-0BF3-3529-58CE-AE063157E1CD}"/>
              </a:ext>
            </a:extLst>
          </p:cNvPr>
          <p:cNvSpPr/>
          <p:nvPr/>
        </p:nvSpPr>
        <p:spPr>
          <a:xfrm>
            <a:off x="844445" y="1913846"/>
            <a:ext cx="2163336" cy="46277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r>
              <a:rPr lang="en-NL" sz="1600" dirty="0" err="1">
                <a:solidFill>
                  <a:schemeClr val="tx2"/>
                </a:solidFill>
              </a:rPr>
              <a:t>Quality measurement</a:t>
            </a:r>
          </a:p>
        </p:txBody>
      </p:sp>
      <p:sp>
        <p:nvSpPr>
          <p:cNvPr id="21" name="Rectangle 20">
            <a:extLst>
              <a:ext uri="{FF2B5EF4-FFF2-40B4-BE49-F238E27FC236}">
                <a16:creationId xmlns:a16="http://schemas.microsoft.com/office/drawing/2014/main" id="{83C727BC-9640-4D90-00F6-6BFB2D021431}"/>
              </a:ext>
            </a:extLst>
          </p:cNvPr>
          <p:cNvSpPr/>
          <p:nvPr/>
        </p:nvSpPr>
        <p:spPr>
          <a:xfrm>
            <a:off x="844445" y="2501143"/>
            <a:ext cx="2163336" cy="46277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r>
              <a:rPr lang="en-NL" sz="1600" dirty="0" err="1">
                <a:solidFill>
                  <a:schemeClr val="tx2"/>
                </a:solidFill>
              </a:rPr>
              <a:t>Continuous integration</a:t>
            </a:r>
          </a:p>
        </p:txBody>
      </p:sp>
      <p:sp>
        <p:nvSpPr>
          <p:cNvPr id="22" name="Rectangle 21">
            <a:extLst>
              <a:ext uri="{FF2B5EF4-FFF2-40B4-BE49-F238E27FC236}">
                <a16:creationId xmlns:a16="http://schemas.microsoft.com/office/drawing/2014/main" id="{35CC918E-6642-9810-31BC-CD59DDE1F758}"/>
              </a:ext>
            </a:extLst>
          </p:cNvPr>
          <p:cNvSpPr/>
          <p:nvPr/>
        </p:nvSpPr>
        <p:spPr>
          <a:xfrm>
            <a:off x="3096992" y="2501143"/>
            <a:ext cx="2163336" cy="46277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r>
              <a:rPr lang="en-NL" sz="1600" dirty="0" err="1">
                <a:solidFill>
                  <a:schemeClr val="tx2"/>
                </a:solidFill>
              </a:rPr>
              <a:t>Continuous delivery</a:t>
            </a:r>
          </a:p>
        </p:txBody>
      </p:sp>
      <p:sp>
        <p:nvSpPr>
          <p:cNvPr id="23" name="Rectangle 22">
            <a:extLst>
              <a:ext uri="{FF2B5EF4-FFF2-40B4-BE49-F238E27FC236}">
                <a16:creationId xmlns:a16="http://schemas.microsoft.com/office/drawing/2014/main" id="{4EACF17C-9709-F1A1-D335-3AC117FCF587}"/>
              </a:ext>
            </a:extLst>
          </p:cNvPr>
          <p:cNvSpPr/>
          <p:nvPr/>
        </p:nvSpPr>
        <p:spPr>
          <a:xfrm>
            <a:off x="5349539" y="2491336"/>
            <a:ext cx="2163336" cy="46277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r>
              <a:rPr lang="en-NL" sz="1600" dirty="0" err="1">
                <a:solidFill>
                  <a:schemeClr val="tx2"/>
                </a:solidFill>
              </a:rPr>
              <a:t>Portfolio management</a:t>
            </a:r>
          </a:p>
        </p:txBody>
      </p:sp>
      <p:sp>
        <p:nvSpPr>
          <p:cNvPr id="24" name="Rectangle 23">
            <a:extLst>
              <a:ext uri="{FF2B5EF4-FFF2-40B4-BE49-F238E27FC236}">
                <a16:creationId xmlns:a16="http://schemas.microsoft.com/office/drawing/2014/main" id="{B35F41C1-D41B-809E-B8B4-10880D3C746E}"/>
              </a:ext>
            </a:extLst>
          </p:cNvPr>
          <p:cNvSpPr/>
          <p:nvPr/>
        </p:nvSpPr>
        <p:spPr>
          <a:xfrm>
            <a:off x="7602085" y="2497586"/>
            <a:ext cx="2440273" cy="46277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r>
              <a:rPr lang="en-NL" sz="1600" dirty="0" err="1">
                <a:solidFill>
                  <a:schemeClr val="tx2"/>
                </a:solidFill>
              </a:rPr>
              <a:t>Knowledge management</a:t>
            </a:r>
          </a:p>
        </p:txBody>
      </p:sp>
      <p:pic>
        <p:nvPicPr>
          <p:cNvPr id="17" name="Picture 16">
            <a:extLst>
              <a:ext uri="{FF2B5EF4-FFF2-40B4-BE49-F238E27FC236}">
                <a16:creationId xmlns:a16="http://schemas.microsoft.com/office/drawing/2014/main" id="{6ECCC407-64D4-C6D7-A777-104CBDBCB65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442425" y="0"/>
            <a:ext cx="1750741" cy="3278879"/>
          </a:xfrm>
          <a:prstGeom prst="rect">
            <a:avLst/>
          </a:prstGeom>
        </p:spPr>
      </p:pic>
    </p:spTree>
    <p:extLst>
      <p:ext uri="{BB962C8B-B14F-4D97-AF65-F5344CB8AC3E}">
        <p14:creationId xmlns:p14="http://schemas.microsoft.com/office/powerpoint/2010/main" val="1349708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C0D995-D58E-8966-3C44-6236F4A7505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D1B860-61D7-A51E-518C-B3B24781EB88}"/>
              </a:ext>
            </a:extLst>
          </p:cNvPr>
          <p:cNvSpPr>
            <a:spLocks noGrp="1"/>
          </p:cNvSpPr>
          <p:nvPr>
            <p:ph type="sldNum" sz="quarter" idx="4"/>
          </p:nvPr>
        </p:nvSpPr>
        <p:spPr/>
        <p:txBody>
          <a:bodyPr/>
          <a:lstStyle/>
          <a:p>
            <a:fld id="{E242BD21-9B61-2246-BCB1-4BE5E1BEBE1C}" type="slidenum">
              <a:rPr lang="en-US" smtClean="0"/>
              <a:pPr/>
              <a:t>8</a:t>
            </a:fld>
            <a:endParaRPr lang="en-US"/>
          </a:p>
        </p:txBody>
      </p:sp>
      <p:sp>
        <p:nvSpPr>
          <p:cNvPr id="3" name="Text Placeholder 2">
            <a:extLst>
              <a:ext uri="{FF2B5EF4-FFF2-40B4-BE49-F238E27FC236}">
                <a16:creationId xmlns:a16="http://schemas.microsoft.com/office/drawing/2014/main" id="{421F99E4-FD00-85DB-F4EB-D18D71108F98}"/>
              </a:ext>
            </a:extLst>
          </p:cNvPr>
          <p:cNvSpPr>
            <a:spLocks noGrp="1"/>
          </p:cNvSpPr>
          <p:nvPr>
            <p:ph type="body" sz="quarter" idx="12"/>
          </p:nvPr>
        </p:nvSpPr>
        <p:spPr/>
        <p:txBody>
          <a:bodyPr/>
          <a:lstStyle/>
          <a:p>
            <a:r>
              <a:rPr lang="en-GB"/>
              <a:t>D</a:t>
            </a:r>
            <a:r>
              <a:rPr lang="en-NL"/>
              <a:t>evelop an ai system</a:t>
            </a:r>
          </a:p>
        </p:txBody>
      </p:sp>
      <p:sp>
        <p:nvSpPr>
          <p:cNvPr id="4" name="Title 3">
            <a:extLst>
              <a:ext uri="{FF2B5EF4-FFF2-40B4-BE49-F238E27FC236}">
                <a16:creationId xmlns:a16="http://schemas.microsoft.com/office/drawing/2014/main" id="{B62BD0C7-A90D-0E19-2FE1-4E256C992B93}"/>
              </a:ext>
            </a:extLst>
          </p:cNvPr>
          <p:cNvSpPr>
            <a:spLocks noGrp="1"/>
          </p:cNvSpPr>
          <p:nvPr>
            <p:ph type="title"/>
          </p:nvPr>
        </p:nvSpPr>
        <p:spPr/>
        <p:txBody>
          <a:bodyPr/>
          <a:lstStyle/>
          <a:p>
            <a:r>
              <a:rPr lang="en-NL"/>
              <a:t>ISO/IEC 5338 on AI system lifecycle: </a:t>
            </a:r>
            <a:r>
              <a:rPr lang="en-NL" sz="2000" b="0"/>
              <a:t>AI particularities for 12207 (software lifecycle)</a:t>
            </a:r>
            <a:endParaRPr lang="en-NL"/>
          </a:p>
        </p:txBody>
      </p:sp>
      <p:cxnSp>
        <p:nvCxnSpPr>
          <p:cNvPr id="8" name="Straight Arrow Connector 7">
            <a:extLst>
              <a:ext uri="{FF2B5EF4-FFF2-40B4-BE49-F238E27FC236}">
                <a16:creationId xmlns:a16="http://schemas.microsoft.com/office/drawing/2014/main" id="{738EABF1-8418-0900-6A89-78EAB943F9B1}"/>
              </a:ext>
            </a:extLst>
          </p:cNvPr>
          <p:cNvCxnSpPr>
            <a:cxnSpLocks/>
          </p:cNvCxnSpPr>
          <p:nvPr/>
        </p:nvCxnSpPr>
        <p:spPr>
          <a:xfrm>
            <a:off x="2771027" y="2811229"/>
            <a:ext cx="223198" cy="0"/>
          </a:xfrm>
          <a:prstGeom prst="straightConnector1">
            <a:avLst/>
          </a:prstGeom>
          <a:ln w="19050">
            <a:solidFill>
              <a:schemeClr val="tx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A23AAEC-5D05-F3FE-EF8E-EA67ADFBD7F4}"/>
              </a:ext>
            </a:extLst>
          </p:cNvPr>
          <p:cNvCxnSpPr>
            <a:cxnSpLocks/>
          </p:cNvCxnSpPr>
          <p:nvPr/>
        </p:nvCxnSpPr>
        <p:spPr>
          <a:xfrm flipV="1">
            <a:off x="5538677" y="5070468"/>
            <a:ext cx="0" cy="273141"/>
          </a:xfrm>
          <a:prstGeom prst="straightConnector1">
            <a:avLst/>
          </a:prstGeom>
          <a:ln w="19050">
            <a:solidFill>
              <a:schemeClr val="tx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5EE1CB6-37E3-46FE-D221-726A70C8D679}"/>
              </a:ext>
            </a:extLst>
          </p:cNvPr>
          <p:cNvCxnSpPr>
            <a:cxnSpLocks/>
          </p:cNvCxnSpPr>
          <p:nvPr/>
        </p:nvCxnSpPr>
        <p:spPr>
          <a:xfrm>
            <a:off x="6445527" y="5070468"/>
            <a:ext cx="0" cy="273141"/>
          </a:xfrm>
          <a:prstGeom prst="straightConnector1">
            <a:avLst/>
          </a:prstGeom>
          <a:ln w="19050">
            <a:solidFill>
              <a:schemeClr val="tx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DB823E8-0BAC-D347-729D-18FBC25BBCB6}"/>
              </a:ext>
            </a:extLst>
          </p:cNvPr>
          <p:cNvCxnSpPr>
            <a:cxnSpLocks/>
          </p:cNvCxnSpPr>
          <p:nvPr/>
        </p:nvCxnSpPr>
        <p:spPr>
          <a:xfrm>
            <a:off x="4995944" y="2328549"/>
            <a:ext cx="275963" cy="0"/>
          </a:xfrm>
          <a:prstGeom prst="straightConnector1">
            <a:avLst/>
          </a:prstGeom>
          <a:ln w="19050">
            <a:solidFill>
              <a:schemeClr val="tx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1F1AC8C-BB4E-A5BD-409F-665CAB21D19C}"/>
              </a:ext>
            </a:extLst>
          </p:cNvPr>
          <p:cNvCxnSpPr>
            <a:cxnSpLocks/>
          </p:cNvCxnSpPr>
          <p:nvPr/>
        </p:nvCxnSpPr>
        <p:spPr>
          <a:xfrm>
            <a:off x="6707772" y="4332615"/>
            <a:ext cx="275963" cy="0"/>
          </a:xfrm>
          <a:prstGeom prst="straightConnector1">
            <a:avLst/>
          </a:prstGeom>
          <a:ln w="19050">
            <a:solidFill>
              <a:schemeClr val="tx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B70DC77-F82B-9C66-7EFF-CDF3B4464D57}"/>
              </a:ext>
            </a:extLst>
          </p:cNvPr>
          <p:cNvCxnSpPr>
            <a:cxnSpLocks/>
            <a:stCxn id="16" idx="2"/>
            <a:endCxn id="17" idx="0"/>
          </p:cNvCxnSpPr>
          <p:nvPr/>
        </p:nvCxnSpPr>
        <p:spPr>
          <a:xfrm flipH="1">
            <a:off x="6024768" y="2648000"/>
            <a:ext cx="4" cy="195209"/>
          </a:xfrm>
          <a:prstGeom prst="straightConnector1">
            <a:avLst/>
          </a:prstGeom>
          <a:ln w="19050">
            <a:solidFill>
              <a:schemeClr val="tx2"/>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3">
            <a:extLst>
              <a:ext uri="{FF2B5EF4-FFF2-40B4-BE49-F238E27FC236}">
                <a16:creationId xmlns:a16="http://schemas.microsoft.com/office/drawing/2014/main" id="{74846F5D-D657-F156-7DA5-A2709DC75466}"/>
              </a:ext>
            </a:extLst>
          </p:cNvPr>
          <p:cNvSpPr/>
          <p:nvPr/>
        </p:nvSpPr>
        <p:spPr>
          <a:xfrm>
            <a:off x="5280778" y="1139022"/>
            <a:ext cx="1487990" cy="439551"/>
          </a:xfrm>
          <a:prstGeom prst="rect">
            <a:avLst/>
          </a:prstGeom>
          <a:solidFill>
            <a:schemeClr val="accent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fontAlgn="ctr">
              <a:spcBef>
                <a:spcPct val="0"/>
              </a:spcBef>
              <a:spcAft>
                <a:spcPct val="0"/>
              </a:spcAft>
            </a:pPr>
            <a:r>
              <a:rPr lang="en-US" altLang="ja-JP" sz="1200" b="1" dirty="0">
                <a:solidFill>
                  <a:schemeClr val="bg1"/>
                </a:solidFill>
                <a:ea typeface="Cambria" panose="02040503050406030204" pitchFamily="18" charset="0"/>
                <a:cs typeface="Calibri" panose="020F0502020204030204" pitchFamily="34" charset="0"/>
              </a:rPr>
              <a:t>Verification and Validation</a:t>
            </a:r>
          </a:p>
        </p:txBody>
      </p:sp>
      <p:sp>
        <p:nvSpPr>
          <p:cNvPr id="16" name="正方形/長方形 21">
            <a:extLst>
              <a:ext uri="{FF2B5EF4-FFF2-40B4-BE49-F238E27FC236}">
                <a16:creationId xmlns:a16="http://schemas.microsoft.com/office/drawing/2014/main" id="{0C9CB44D-0C1A-50F1-D8DD-B55683B27FA4}"/>
              </a:ext>
            </a:extLst>
          </p:cNvPr>
          <p:cNvSpPr/>
          <p:nvPr/>
        </p:nvSpPr>
        <p:spPr>
          <a:xfrm>
            <a:off x="5280777" y="1583889"/>
            <a:ext cx="1487989" cy="1064111"/>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71450" indent="-171450">
              <a:buFont typeface="Wingdings" pitchFamily="2" charset="2"/>
              <a:buChar char="§"/>
            </a:pPr>
            <a:r>
              <a:rPr lang="en-US" altLang="ja-JP" sz="1100" dirty="0">
                <a:solidFill>
                  <a:schemeClr val="tx2"/>
                </a:solidFill>
                <a:ea typeface="Cambria" panose="02040503050406030204" pitchFamily="18" charset="0"/>
              </a:rPr>
              <a:t>Verification</a:t>
            </a:r>
          </a:p>
          <a:p>
            <a:pPr marL="171450" indent="-171450">
              <a:buFont typeface="Wingdings" pitchFamily="2" charset="2"/>
              <a:buChar char="§"/>
            </a:pPr>
            <a:r>
              <a:rPr lang="en-US" altLang="ja-JP" sz="1100" dirty="0">
                <a:solidFill>
                  <a:schemeClr val="tx2"/>
                </a:solidFill>
                <a:ea typeface="Cambria" panose="02040503050406030204" pitchFamily="18" charset="0"/>
              </a:rPr>
              <a:t>Validation</a:t>
            </a:r>
          </a:p>
        </p:txBody>
      </p:sp>
      <p:sp>
        <p:nvSpPr>
          <p:cNvPr id="17" name="正方形/長方形 25">
            <a:extLst>
              <a:ext uri="{FF2B5EF4-FFF2-40B4-BE49-F238E27FC236}">
                <a16:creationId xmlns:a16="http://schemas.microsoft.com/office/drawing/2014/main" id="{61F83E96-26CF-94DA-E50E-A4328A43A71D}"/>
              </a:ext>
            </a:extLst>
          </p:cNvPr>
          <p:cNvSpPr/>
          <p:nvPr/>
        </p:nvSpPr>
        <p:spPr>
          <a:xfrm>
            <a:off x="5280775" y="2843209"/>
            <a:ext cx="1487986" cy="295152"/>
          </a:xfrm>
          <a:prstGeom prst="rect">
            <a:avLst/>
          </a:prstGeom>
          <a:solidFill>
            <a:schemeClr val="accent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fontAlgn="ctr">
              <a:spcBef>
                <a:spcPct val="0"/>
              </a:spcBef>
              <a:spcAft>
                <a:spcPct val="0"/>
              </a:spcAft>
            </a:pPr>
            <a:r>
              <a:rPr lang="en-US" altLang="ja-JP" sz="1200" b="1" dirty="0">
                <a:solidFill>
                  <a:schemeClr val="bg1"/>
                </a:solidFill>
                <a:ea typeface="Cambria" panose="02040503050406030204" pitchFamily="18" charset="0"/>
                <a:cs typeface="Calibri" panose="020F0502020204030204" pitchFamily="34" charset="0"/>
              </a:rPr>
              <a:t>Deployment</a:t>
            </a:r>
          </a:p>
        </p:txBody>
      </p:sp>
      <p:sp>
        <p:nvSpPr>
          <p:cNvPr id="18" name="正方形/長方形 27">
            <a:extLst>
              <a:ext uri="{FF2B5EF4-FFF2-40B4-BE49-F238E27FC236}">
                <a16:creationId xmlns:a16="http://schemas.microsoft.com/office/drawing/2014/main" id="{A975064F-7AB9-E33F-7F36-34A7FE7745AE}"/>
              </a:ext>
            </a:extLst>
          </p:cNvPr>
          <p:cNvSpPr/>
          <p:nvPr/>
        </p:nvSpPr>
        <p:spPr>
          <a:xfrm>
            <a:off x="5279577" y="3127109"/>
            <a:ext cx="1487986" cy="293130"/>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71450" indent="-171450">
              <a:buFont typeface="Wingdings" pitchFamily="2" charset="2"/>
              <a:buChar char="§"/>
            </a:pPr>
            <a:r>
              <a:rPr lang="en-US" altLang="ja-JP" sz="1100" dirty="0">
                <a:solidFill>
                  <a:schemeClr val="tx2"/>
                </a:solidFill>
                <a:ea typeface="Cambria" panose="02040503050406030204" pitchFamily="18" charset="0"/>
              </a:rPr>
              <a:t>Transition</a:t>
            </a:r>
          </a:p>
        </p:txBody>
      </p:sp>
      <p:sp>
        <p:nvSpPr>
          <p:cNvPr id="19" name="正方形/長方形 28">
            <a:extLst>
              <a:ext uri="{FF2B5EF4-FFF2-40B4-BE49-F238E27FC236}">
                <a16:creationId xmlns:a16="http://schemas.microsoft.com/office/drawing/2014/main" id="{0D9EAEC2-F916-7716-6616-EEA946E4A74D}"/>
              </a:ext>
            </a:extLst>
          </p:cNvPr>
          <p:cNvSpPr/>
          <p:nvPr/>
        </p:nvSpPr>
        <p:spPr>
          <a:xfrm>
            <a:off x="2994225" y="1143480"/>
            <a:ext cx="2067396" cy="271681"/>
          </a:xfrm>
          <a:prstGeom prst="rect">
            <a:avLst/>
          </a:prstGeom>
          <a:solidFill>
            <a:schemeClr val="accent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spcBef>
                <a:spcPct val="0"/>
              </a:spcBef>
              <a:spcAft>
                <a:spcPct val="0"/>
              </a:spcAft>
            </a:pPr>
            <a:r>
              <a:rPr lang="en-US" altLang="ja-JP" sz="1200" b="1" dirty="0">
                <a:solidFill>
                  <a:schemeClr val="bg1"/>
                </a:solidFill>
                <a:ea typeface="Cambria" panose="02040503050406030204" pitchFamily="18" charset="0"/>
                <a:cs typeface="Calibri" panose="020F0502020204030204" pitchFamily="34" charset="0"/>
              </a:rPr>
              <a:t>Design and Development</a:t>
            </a:r>
          </a:p>
        </p:txBody>
      </p:sp>
      <p:sp>
        <p:nvSpPr>
          <p:cNvPr id="20" name="正方形/長方形 29">
            <a:extLst>
              <a:ext uri="{FF2B5EF4-FFF2-40B4-BE49-F238E27FC236}">
                <a16:creationId xmlns:a16="http://schemas.microsoft.com/office/drawing/2014/main" id="{B36CD447-2673-089B-58BE-DE879BEF7575}"/>
              </a:ext>
            </a:extLst>
          </p:cNvPr>
          <p:cNvSpPr/>
          <p:nvPr/>
        </p:nvSpPr>
        <p:spPr>
          <a:xfrm>
            <a:off x="2994225" y="1415161"/>
            <a:ext cx="2067396" cy="2957428"/>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71450" indent="-171450">
              <a:buFont typeface="Wingdings" pitchFamily="2" charset="2"/>
              <a:buChar char="§"/>
            </a:pPr>
            <a:r>
              <a:rPr lang="en-GB" altLang="ja-JP" sz="1100" dirty="0">
                <a:solidFill>
                  <a:schemeClr val="tx2"/>
                </a:solidFill>
                <a:ea typeface="Cambria" panose="02040503050406030204" pitchFamily="18" charset="0"/>
              </a:rPr>
              <a:t>Architecture definition</a:t>
            </a:r>
          </a:p>
          <a:p>
            <a:pPr marL="171450" indent="-171450">
              <a:buFont typeface="Wingdings" pitchFamily="2" charset="2"/>
              <a:buChar char="§"/>
            </a:pPr>
            <a:r>
              <a:rPr lang="en-GB" altLang="ja-JP" sz="1100" dirty="0">
                <a:solidFill>
                  <a:schemeClr val="tx2"/>
                </a:solidFill>
                <a:ea typeface="Cambria" panose="02040503050406030204" pitchFamily="18" charset="0"/>
              </a:rPr>
              <a:t>Design definition</a:t>
            </a:r>
          </a:p>
          <a:p>
            <a:pPr marL="171450" indent="-171450">
              <a:buFont typeface="Wingdings" pitchFamily="2" charset="2"/>
              <a:buChar char="§"/>
            </a:pPr>
            <a:r>
              <a:rPr lang="en-GB" altLang="ja-JP" sz="1100" dirty="0">
                <a:solidFill>
                  <a:schemeClr val="tx2"/>
                </a:solidFill>
                <a:ea typeface="Cambria" panose="02040503050406030204" pitchFamily="18" charset="0"/>
              </a:rPr>
              <a:t>System analysis</a:t>
            </a:r>
          </a:p>
          <a:p>
            <a:pPr marL="171450" indent="-171450">
              <a:buFont typeface="Wingdings" pitchFamily="2" charset="2"/>
              <a:buChar char="§"/>
            </a:pPr>
            <a:r>
              <a:rPr lang="en-GB" altLang="ja-JP" sz="1100" dirty="0">
                <a:solidFill>
                  <a:schemeClr val="tx2"/>
                </a:solidFill>
                <a:ea typeface="Cambria" panose="02040503050406030204" pitchFamily="18" charset="0"/>
              </a:rPr>
              <a:t>Knowledge acquisition </a:t>
            </a:r>
            <a:r>
              <a:rPr lang="en-GB" altLang="ja-JP" sz="600" b="1" i="1" dirty="0">
                <a:solidFill>
                  <a:schemeClr val="accent4"/>
                </a:solidFill>
                <a:ea typeface="Cambria" panose="02040503050406030204" pitchFamily="18" charset="0"/>
              </a:rPr>
              <a:t>(NEW)</a:t>
            </a:r>
            <a:endParaRPr lang="en-GB" altLang="ja-JP" sz="1100" b="1" i="1" dirty="0">
              <a:solidFill>
                <a:schemeClr val="accent4"/>
              </a:solidFill>
              <a:ea typeface="Cambria" panose="02040503050406030204" pitchFamily="18" charset="0"/>
            </a:endParaRPr>
          </a:p>
          <a:p>
            <a:pPr marL="171450" indent="-171450">
              <a:buFont typeface="Wingdings" pitchFamily="2" charset="2"/>
              <a:buChar char="§"/>
            </a:pPr>
            <a:r>
              <a:rPr lang="en-GB" altLang="ja-JP" sz="1100" dirty="0">
                <a:solidFill>
                  <a:schemeClr val="tx2"/>
                </a:solidFill>
                <a:ea typeface="Cambria" panose="02040503050406030204" pitchFamily="18" charset="0"/>
              </a:rPr>
              <a:t>AI data engineering</a:t>
            </a:r>
          </a:p>
          <a:p>
            <a:pPr marL="171450" indent="-171450">
              <a:buFont typeface="Wingdings" pitchFamily="2" charset="2"/>
              <a:buChar char="§"/>
            </a:pPr>
            <a:endParaRPr lang="en-GB" altLang="ja-JP" sz="1100" dirty="0">
              <a:solidFill>
                <a:schemeClr val="tx2"/>
              </a:solidFill>
              <a:ea typeface="Cambria" panose="02040503050406030204" pitchFamily="18" charset="0"/>
            </a:endParaRPr>
          </a:p>
          <a:p>
            <a:pPr marL="171450" indent="-171450">
              <a:buFont typeface="Wingdings" pitchFamily="2" charset="2"/>
              <a:buChar char="§"/>
            </a:pPr>
            <a:endParaRPr lang="en-GB" altLang="ja-JP" sz="1100" dirty="0">
              <a:solidFill>
                <a:schemeClr val="tx2"/>
              </a:solidFill>
              <a:ea typeface="Cambria" panose="02040503050406030204" pitchFamily="18" charset="0"/>
            </a:endParaRPr>
          </a:p>
          <a:p>
            <a:pPr marL="171450" indent="-171450">
              <a:buFont typeface="Wingdings" pitchFamily="2" charset="2"/>
              <a:buChar char="§"/>
            </a:pPr>
            <a:endParaRPr lang="en-GB" altLang="ja-JP" sz="1100" dirty="0">
              <a:solidFill>
                <a:schemeClr val="tx2"/>
              </a:solidFill>
              <a:ea typeface="Cambria" panose="02040503050406030204" pitchFamily="18" charset="0"/>
            </a:endParaRPr>
          </a:p>
          <a:p>
            <a:pPr marL="171450" indent="-171450">
              <a:buFont typeface="Wingdings" pitchFamily="2" charset="2"/>
              <a:buChar char="§"/>
            </a:pPr>
            <a:endParaRPr lang="en-GB" altLang="ja-JP" sz="1100" dirty="0">
              <a:solidFill>
                <a:schemeClr val="tx2"/>
              </a:solidFill>
              <a:ea typeface="Cambria" panose="02040503050406030204" pitchFamily="18" charset="0"/>
            </a:endParaRPr>
          </a:p>
          <a:p>
            <a:pPr marL="171450" indent="-171450">
              <a:buFont typeface="Wingdings" pitchFamily="2" charset="2"/>
              <a:buChar char="§"/>
            </a:pPr>
            <a:endParaRPr lang="en-GB" altLang="ja-JP" sz="1100" dirty="0">
              <a:solidFill>
                <a:schemeClr val="tx2"/>
              </a:solidFill>
              <a:ea typeface="Cambria" panose="02040503050406030204" pitchFamily="18" charset="0"/>
            </a:endParaRPr>
          </a:p>
          <a:p>
            <a:pPr marL="171450" indent="-171450">
              <a:buFont typeface="Wingdings" pitchFamily="2" charset="2"/>
              <a:buChar char="§"/>
            </a:pPr>
            <a:r>
              <a:rPr lang="en-GB" altLang="ja-JP" sz="1100" dirty="0">
                <a:solidFill>
                  <a:schemeClr val="tx2"/>
                </a:solidFill>
                <a:ea typeface="Cambria" panose="02040503050406030204" pitchFamily="18" charset="0"/>
              </a:rPr>
              <a:t>Implementation</a:t>
            </a:r>
          </a:p>
          <a:p>
            <a:pPr marL="171450" indent="-171450">
              <a:buFont typeface="Wingdings" pitchFamily="2" charset="2"/>
              <a:buChar char="§"/>
            </a:pPr>
            <a:endParaRPr lang="en-GB" altLang="ja-JP" sz="1100" dirty="0">
              <a:solidFill>
                <a:schemeClr val="tx2"/>
              </a:solidFill>
              <a:ea typeface="Cambria" panose="02040503050406030204" pitchFamily="18" charset="0"/>
            </a:endParaRPr>
          </a:p>
          <a:p>
            <a:pPr marL="171450" indent="-171450">
              <a:buFont typeface="Wingdings" pitchFamily="2" charset="2"/>
              <a:buChar char="§"/>
            </a:pPr>
            <a:endParaRPr lang="en-GB" altLang="ja-JP" sz="1100" dirty="0">
              <a:solidFill>
                <a:schemeClr val="tx2"/>
              </a:solidFill>
              <a:ea typeface="Cambria" panose="02040503050406030204" pitchFamily="18" charset="0"/>
            </a:endParaRPr>
          </a:p>
          <a:p>
            <a:pPr marL="171450" indent="-171450">
              <a:buFont typeface="Wingdings" pitchFamily="2" charset="2"/>
              <a:buChar char="§"/>
            </a:pPr>
            <a:endParaRPr lang="en-GB" altLang="ja-JP" sz="1100" dirty="0">
              <a:solidFill>
                <a:schemeClr val="tx2"/>
              </a:solidFill>
              <a:ea typeface="Cambria" panose="02040503050406030204" pitchFamily="18" charset="0"/>
            </a:endParaRPr>
          </a:p>
          <a:p>
            <a:pPr marL="171450" indent="-171450">
              <a:buFont typeface="Wingdings" pitchFamily="2" charset="2"/>
              <a:buChar char="§"/>
            </a:pPr>
            <a:endParaRPr lang="en-GB" altLang="ja-JP" sz="1100" dirty="0">
              <a:solidFill>
                <a:schemeClr val="tx2"/>
              </a:solidFill>
              <a:ea typeface="Cambria" panose="02040503050406030204" pitchFamily="18" charset="0"/>
            </a:endParaRPr>
          </a:p>
          <a:p>
            <a:endParaRPr lang="en-GB" altLang="ja-JP" sz="1100" dirty="0">
              <a:solidFill>
                <a:schemeClr val="tx2"/>
              </a:solidFill>
              <a:ea typeface="Cambria" panose="02040503050406030204" pitchFamily="18" charset="0"/>
            </a:endParaRPr>
          </a:p>
          <a:p>
            <a:pPr marL="171450" indent="-171450">
              <a:buFont typeface="Wingdings" pitchFamily="2" charset="2"/>
              <a:buChar char="§"/>
            </a:pPr>
            <a:r>
              <a:rPr lang="en-GB" altLang="ja-JP" sz="1100" dirty="0">
                <a:solidFill>
                  <a:schemeClr val="tx2"/>
                </a:solidFill>
                <a:ea typeface="Cambria" panose="02040503050406030204" pitchFamily="18" charset="0"/>
              </a:rPr>
              <a:t>Integration</a:t>
            </a:r>
          </a:p>
        </p:txBody>
      </p:sp>
      <p:sp>
        <p:nvSpPr>
          <p:cNvPr id="21" name="正方形/長方形 49">
            <a:extLst>
              <a:ext uri="{FF2B5EF4-FFF2-40B4-BE49-F238E27FC236}">
                <a16:creationId xmlns:a16="http://schemas.microsoft.com/office/drawing/2014/main" id="{0F7CDED4-759A-0681-0C97-0C356983E7B3}"/>
              </a:ext>
            </a:extLst>
          </p:cNvPr>
          <p:cNvSpPr/>
          <p:nvPr/>
        </p:nvSpPr>
        <p:spPr>
          <a:xfrm>
            <a:off x="427447" y="2155681"/>
            <a:ext cx="2354623" cy="323146"/>
          </a:xfrm>
          <a:prstGeom prst="rect">
            <a:avLst/>
          </a:prstGeom>
          <a:solidFill>
            <a:schemeClr val="accent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spcBef>
                <a:spcPct val="0"/>
              </a:spcBef>
              <a:spcAft>
                <a:spcPct val="0"/>
              </a:spcAft>
            </a:pPr>
            <a:r>
              <a:rPr lang="en-US" altLang="ja-JP" sz="1200" b="1" dirty="0">
                <a:solidFill>
                  <a:schemeClr val="bg1"/>
                </a:solidFill>
                <a:ea typeface="Cambria" panose="02040503050406030204" pitchFamily="18" charset="0"/>
                <a:cs typeface="Calibri" panose="020F0502020204030204" pitchFamily="34" charset="0"/>
              </a:rPr>
              <a:t>Inception</a:t>
            </a:r>
          </a:p>
        </p:txBody>
      </p:sp>
      <p:sp>
        <p:nvSpPr>
          <p:cNvPr id="22" name="正方形/長方形 50">
            <a:extLst>
              <a:ext uri="{FF2B5EF4-FFF2-40B4-BE49-F238E27FC236}">
                <a16:creationId xmlns:a16="http://schemas.microsoft.com/office/drawing/2014/main" id="{B40E066D-C014-A283-A368-2ADE87C5E699}"/>
              </a:ext>
            </a:extLst>
          </p:cNvPr>
          <p:cNvSpPr/>
          <p:nvPr/>
        </p:nvSpPr>
        <p:spPr>
          <a:xfrm>
            <a:off x="427445" y="2478827"/>
            <a:ext cx="2354623" cy="1739004"/>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71450" indent="-171450">
              <a:spcAft>
                <a:spcPts val="300"/>
              </a:spcAft>
              <a:buFont typeface="Wingdings" pitchFamily="2" charset="2"/>
              <a:buChar char="§"/>
            </a:pPr>
            <a:r>
              <a:rPr lang="en-GB" altLang="ja-JP" sz="1100" dirty="0">
                <a:solidFill>
                  <a:schemeClr val="tx2"/>
                </a:solidFill>
                <a:ea typeface="Cambria" panose="02040503050406030204" pitchFamily="18" charset="0"/>
              </a:rPr>
              <a:t>Business or mission analysis</a:t>
            </a:r>
          </a:p>
          <a:p>
            <a:pPr marL="171450" indent="-171450">
              <a:spcAft>
                <a:spcPts val="300"/>
              </a:spcAft>
              <a:buFont typeface="Wingdings" pitchFamily="2" charset="2"/>
              <a:buChar char="§"/>
            </a:pPr>
            <a:endParaRPr lang="en-GB" altLang="ja-JP" sz="1100" dirty="0">
              <a:solidFill>
                <a:schemeClr val="tx2"/>
              </a:solidFill>
              <a:ea typeface="Cambria" panose="02040503050406030204" pitchFamily="18" charset="0"/>
            </a:endParaRPr>
          </a:p>
          <a:p>
            <a:pPr marL="171450" indent="-171450">
              <a:spcAft>
                <a:spcPts val="300"/>
              </a:spcAft>
              <a:buFont typeface="Wingdings" pitchFamily="2" charset="2"/>
              <a:buChar char="§"/>
            </a:pPr>
            <a:endParaRPr lang="en-GB" altLang="ja-JP" sz="1100" dirty="0">
              <a:solidFill>
                <a:schemeClr val="tx2"/>
              </a:solidFill>
              <a:ea typeface="Cambria" panose="02040503050406030204" pitchFamily="18" charset="0"/>
            </a:endParaRPr>
          </a:p>
          <a:p>
            <a:pPr marL="171450" indent="-171450">
              <a:spcAft>
                <a:spcPts val="300"/>
              </a:spcAft>
              <a:buFont typeface="Wingdings" pitchFamily="2" charset="2"/>
              <a:buChar char="§"/>
            </a:pPr>
            <a:r>
              <a:rPr lang="en-GB" altLang="ja-JP" sz="1100" dirty="0">
                <a:solidFill>
                  <a:schemeClr val="tx2"/>
                </a:solidFill>
                <a:ea typeface="Cambria" panose="02040503050406030204" pitchFamily="18" charset="0"/>
              </a:rPr>
              <a:t>Stakeholder needs and requirements definition</a:t>
            </a:r>
          </a:p>
          <a:p>
            <a:pPr marL="171450" indent="-171450">
              <a:spcAft>
                <a:spcPts val="300"/>
              </a:spcAft>
              <a:buFont typeface="Wingdings" pitchFamily="2" charset="2"/>
              <a:buChar char="§"/>
            </a:pPr>
            <a:r>
              <a:rPr lang="en-GB" altLang="ja-JP" sz="1100" dirty="0">
                <a:solidFill>
                  <a:schemeClr val="tx2"/>
                </a:solidFill>
                <a:ea typeface="Cambria" panose="02040503050406030204" pitchFamily="18" charset="0"/>
              </a:rPr>
              <a:t>System requirement definition</a:t>
            </a:r>
          </a:p>
        </p:txBody>
      </p:sp>
      <p:sp>
        <p:nvSpPr>
          <p:cNvPr id="23" name="正方形/長方形 51">
            <a:extLst>
              <a:ext uri="{FF2B5EF4-FFF2-40B4-BE49-F238E27FC236}">
                <a16:creationId xmlns:a16="http://schemas.microsoft.com/office/drawing/2014/main" id="{273AEC65-CD7E-0690-8587-AB5B473853B8}"/>
              </a:ext>
            </a:extLst>
          </p:cNvPr>
          <p:cNvSpPr/>
          <p:nvPr/>
        </p:nvSpPr>
        <p:spPr>
          <a:xfrm>
            <a:off x="2997525" y="4624722"/>
            <a:ext cx="2064090" cy="289518"/>
          </a:xfrm>
          <a:prstGeom prst="rect">
            <a:avLst/>
          </a:prstGeom>
          <a:solidFill>
            <a:schemeClr val="accent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fontAlgn="ctr">
              <a:spcBef>
                <a:spcPct val="0"/>
              </a:spcBef>
              <a:spcAft>
                <a:spcPct val="0"/>
              </a:spcAft>
            </a:pPr>
            <a:r>
              <a:rPr lang="en-US" altLang="ja-JP" sz="1200" b="1" dirty="0">
                <a:solidFill>
                  <a:schemeClr val="bg1"/>
                </a:solidFill>
                <a:ea typeface="Cambria" panose="02040503050406030204" pitchFamily="18" charset="0"/>
                <a:cs typeface="Calibri" panose="020F0502020204030204" pitchFamily="34" charset="0"/>
              </a:rPr>
              <a:t>Re-evaluation</a:t>
            </a:r>
          </a:p>
        </p:txBody>
      </p:sp>
      <p:sp>
        <p:nvSpPr>
          <p:cNvPr id="24" name="正方形/長方形 52">
            <a:extLst>
              <a:ext uri="{FF2B5EF4-FFF2-40B4-BE49-F238E27FC236}">
                <a16:creationId xmlns:a16="http://schemas.microsoft.com/office/drawing/2014/main" id="{A4BEDE41-67EC-1437-AC29-E0E146EE4BD2}"/>
              </a:ext>
            </a:extLst>
          </p:cNvPr>
          <p:cNvSpPr/>
          <p:nvPr/>
        </p:nvSpPr>
        <p:spPr>
          <a:xfrm>
            <a:off x="2997525" y="4914241"/>
            <a:ext cx="2064090" cy="890202"/>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71450" indent="-171450">
              <a:spcAft>
                <a:spcPts val="300"/>
              </a:spcAft>
              <a:buFont typeface="Wingdings" pitchFamily="2" charset="2"/>
              <a:buChar char="§"/>
            </a:pPr>
            <a:r>
              <a:rPr lang="en-US" altLang="ja-JP" sz="1200" dirty="0">
                <a:solidFill>
                  <a:schemeClr val="tx2"/>
                </a:solidFill>
                <a:ea typeface="Cambria" panose="02040503050406030204" pitchFamily="18" charset="0"/>
              </a:rPr>
              <a:t>Quality assurance</a:t>
            </a:r>
          </a:p>
          <a:p>
            <a:pPr marL="171450" indent="-171450">
              <a:spcAft>
                <a:spcPts val="300"/>
              </a:spcAft>
              <a:buFont typeface="Wingdings" pitchFamily="2" charset="2"/>
              <a:buChar char="§"/>
            </a:pPr>
            <a:r>
              <a:rPr lang="en-US" altLang="ja-JP" sz="1200" dirty="0">
                <a:solidFill>
                  <a:schemeClr val="tx2"/>
                </a:solidFill>
                <a:ea typeface="Cambria" panose="02040503050406030204" pitchFamily="18" charset="0"/>
              </a:rPr>
              <a:t>Stakeholder needs and requirements definition</a:t>
            </a:r>
          </a:p>
          <a:p>
            <a:pPr marL="171450" indent="-171450">
              <a:spcAft>
                <a:spcPts val="300"/>
              </a:spcAft>
              <a:buFont typeface="Wingdings" pitchFamily="2" charset="2"/>
              <a:buChar char="§"/>
            </a:pPr>
            <a:r>
              <a:rPr lang="en-US" altLang="ja-JP" sz="1200" dirty="0">
                <a:solidFill>
                  <a:schemeClr val="tx2"/>
                </a:solidFill>
                <a:ea typeface="Cambria" panose="02040503050406030204" pitchFamily="18" charset="0"/>
              </a:rPr>
              <a:t>Validation</a:t>
            </a:r>
          </a:p>
        </p:txBody>
      </p:sp>
      <p:sp>
        <p:nvSpPr>
          <p:cNvPr id="25" name="正方形/長方形 53">
            <a:extLst>
              <a:ext uri="{FF2B5EF4-FFF2-40B4-BE49-F238E27FC236}">
                <a16:creationId xmlns:a16="http://schemas.microsoft.com/office/drawing/2014/main" id="{A245069B-3E66-8439-B7AF-1BEB6A581A80}"/>
              </a:ext>
            </a:extLst>
          </p:cNvPr>
          <p:cNvSpPr/>
          <p:nvPr/>
        </p:nvSpPr>
        <p:spPr>
          <a:xfrm>
            <a:off x="6983736" y="3852367"/>
            <a:ext cx="1037393" cy="282118"/>
          </a:xfrm>
          <a:prstGeom prst="rect">
            <a:avLst/>
          </a:prstGeom>
          <a:solidFill>
            <a:schemeClr val="accent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fontAlgn="ctr">
              <a:spcBef>
                <a:spcPct val="0"/>
              </a:spcBef>
              <a:spcAft>
                <a:spcPct val="0"/>
              </a:spcAft>
            </a:pPr>
            <a:r>
              <a:rPr lang="en-US" altLang="ja-JP" sz="1200" b="1" dirty="0">
                <a:solidFill>
                  <a:schemeClr val="bg1"/>
                </a:solidFill>
                <a:ea typeface="Cambria" panose="02040503050406030204" pitchFamily="18" charset="0"/>
                <a:cs typeface="Calibri" panose="020F0502020204030204" pitchFamily="34" charset="0"/>
              </a:rPr>
              <a:t>Retirement</a:t>
            </a:r>
          </a:p>
        </p:txBody>
      </p:sp>
      <p:sp>
        <p:nvSpPr>
          <p:cNvPr id="26" name="正方形/長方形 54">
            <a:extLst>
              <a:ext uri="{FF2B5EF4-FFF2-40B4-BE49-F238E27FC236}">
                <a16:creationId xmlns:a16="http://schemas.microsoft.com/office/drawing/2014/main" id="{B1CE1E43-78EF-7C49-330C-5B60D8D753C1}"/>
              </a:ext>
            </a:extLst>
          </p:cNvPr>
          <p:cNvSpPr/>
          <p:nvPr/>
        </p:nvSpPr>
        <p:spPr>
          <a:xfrm>
            <a:off x="6983735" y="4134485"/>
            <a:ext cx="1037393" cy="627390"/>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71450" indent="-171450">
              <a:buFont typeface="Wingdings" pitchFamily="2" charset="2"/>
              <a:buChar char="§"/>
            </a:pPr>
            <a:r>
              <a:rPr lang="en-US" altLang="ja-JP" sz="1100" dirty="0">
                <a:solidFill>
                  <a:schemeClr val="tx2"/>
                </a:solidFill>
                <a:ea typeface="Cambria" panose="02040503050406030204" pitchFamily="18" charset="0"/>
              </a:rPr>
              <a:t>Disposal</a:t>
            </a:r>
          </a:p>
        </p:txBody>
      </p:sp>
      <p:sp>
        <p:nvSpPr>
          <p:cNvPr id="27" name="正方形/長方形 76">
            <a:extLst>
              <a:ext uri="{FF2B5EF4-FFF2-40B4-BE49-F238E27FC236}">
                <a16:creationId xmlns:a16="http://schemas.microsoft.com/office/drawing/2014/main" id="{886BEBF8-4475-DA9C-EB3F-92BC735E5EA7}"/>
              </a:ext>
            </a:extLst>
          </p:cNvPr>
          <p:cNvSpPr/>
          <p:nvPr/>
        </p:nvSpPr>
        <p:spPr>
          <a:xfrm>
            <a:off x="5271267" y="5343609"/>
            <a:ext cx="1487982" cy="488195"/>
          </a:xfrm>
          <a:prstGeom prst="rect">
            <a:avLst/>
          </a:prstGeom>
          <a:solidFill>
            <a:schemeClr val="accent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fontAlgn="ctr">
              <a:spcBef>
                <a:spcPct val="0"/>
              </a:spcBef>
              <a:spcAft>
                <a:spcPct val="0"/>
              </a:spcAft>
            </a:pPr>
            <a:r>
              <a:rPr lang="en-US" altLang="ja-JP" sz="1200" b="1" dirty="0">
                <a:solidFill>
                  <a:schemeClr val="bg1"/>
                </a:solidFill>
                <a:ea typeface="Cambria" panose="02040503050406030204" pitchFamily="18" charset="0"/>
                <a:cs typeface="Calibri" panose="020F0502020204030204" pitchFamily="34" charset="0"/>
              </a:rPr>
              <a:t>Continuous Validation</a:t>
            </a:r>
          </a:p>
        </p:txBody>
      </p:sp>
      <p:sp>
        <p:nvSpPr>
          <p:cNvPr id="28" name="正方形/長方形 77">
            <a:extLst>
              <a:ext uri="{FF2B5EF4-FFF2-40B4-BE49-F238E27FC236}">
                <a16:creationId xmlns:a16="http://schemas.microsoft.com/office/drawing/2014/main" id="{524EB2E0-2EAA-9B3D-B98B-4F5E9732D782}"/>
              </a:ext>
            </a:extLst>
          </p:cNvPr>
          <p:cNvSpPr/>
          <p:nvPr/>
        </p:nvSpPr>
        <p:spPr>
          <a:xfrm>
            <a:off x="5271270" y="5820518"/>
            <a:ext cx="1487990" cy="801242"/>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71450" indent="-171450">
              <a:buFont typeface="Wingdings" pitchFamily="2" charset="2"/>
              <a:buChar char="§"/>
            </a:pPr>
            <a:r>
              <a:rPr lang="en-US" altLang="ja-JP" sz="1100" dirty="0">
                <a:solidFill>
                  <a:schemeClr val="tx2"/>
                </a:solidFill>
                <a:ea typeface="Cambria" panose="02040503050406030204" pitchFamily="18" charset="0"/>
              </a:rPr>
              <a:t>Continuous</a:t>
            </a:r>
            <a:r>
              <a:rPr lang="fr-FR" altLang="ja-JP" sz="1100" dirty="0">
                <a:solidFill>
                  <a:schemeClr val="tx2"/>
                </a:solidFill>
                <a:ea typeface="Cambria" panose="02040503050406030204" pitchFamily="18" charset="0"/>
              </a:rPr>
              <a:t> validation</a:t>
            </a:r>
          </a:p>
        </p:txBody>
      </p:sp>
      <p:sp>
        <p:nvSpPr>
          <p:cNvPr id="29" name="正方形/長方形 81">
            <a:extLst>
              <a:ext uri="{FF2B5EF4-FFF2-40B4-BE49-F238E27FC236}">
                <a16:creationId xmlns:a16="http://schemas.microsoft.com/office/drawing/2014/main" id="{1395497E-1EE4-098B-5FBB-4871176283B0}"/>
              </a:ext>
            </a:extLst>
          </p:cNvPr>
          <p:cNvSpPr/>
          <p:nvPr/>
        </p:nvSpPr>
        <p:spPr>
          <a:xfrm>
            <a:off x="5271268" y="3625639"/>
            <a:ext cx="1487993" cy="436614"/>
          </a:xfrm>
          <a:prstGeom prst="rect">
            <a:avLst/>
          </a:prstGeom>
          <a:solidFill>
            <a:schemeClr val="accent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fontAlgn="ctr">
              <a:spcBef>
                <a:spcPct val="0"/>
              </a:spcBef>
              <a:spcAft>
                <a:spcPct val="0"/>
              </a:spcAft>
            </a:pPr>
            <a:r>
              <a:rPr lang="en-US" altLang="ja-JP" sz="1200" b="1" dirty="0">
                <a:solidFill>
                  <a:schemeClr val="bg1"/>
                </a:solidFill>
                <a:ea typeface="Cambria" panose="02040503050406030204" pitchFamily="18" charset="0"/>
                <a:cs typeface="Calibri" panose="020F0502020204030204" pitchFamily="34" charset="0"/>
              </a:rPr>
              <a:t>Operation and Monitoring</a:t>
            </a:r>
          </a:p>
        </p:txBody>
      </p:sp>
      <p:cxnSp>
        <p:nvCxnSpPr>
          <p:cNvPr id="42" name="Straight Arrow Connector 41">
            <a:extLst>
              <a:ext uri="{FF2B5EF4-FFF2-40B4-BE49-F238E27FC236}">
                <a16:creationId xmlns:a16="http://schemas.microsoft.com/office/drawing/2014/main" id="{3F6B10B3-5BC1-50E0-DC33-71F1DEB192CD}"/>
              </a:ext>
            </a:extLst>
          </p:cNvPr>
          <p:cNvCxnSpPr>
            <a:cxnSpLocks/>
            <a:stCxn id="23" idx="0"/>
            <a:endCxn id="20" idx="2"/>
          </p:cNvCxnSpPr>
          <p:nvPr/>
        </p:nvCxnSpPr>
        <p:spPr>
          <a:xfrm flipH="1" flipV="1">
            <a:off x="4027923" y="4372589"/>
            <a:ext cx="1647" cy="252133"/>
          </a:xfrm>
          <a:prstGeom prst="straightConnector1">
            <a:avLst/>
          </a:prstGeom>
          <a:ln w="19050">
            <a:solidFill>
              <a:schemeClr val="tx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8F93DCC-B40C-5272-89CC-16443F6D8872}"/>
              </a:ext>
            </a:extLst>
          </p:cNvPr>
          <p:cNvCxnSpPr>
            <a:cxnSpLocks/>
            <a:stCxn id="18" idx="2"/>
            <a:endCxn id="29" idx="0"/>
          </p:cNvCxnSpPr>
          <p:nvPr/>
        </p:nvCxnSpPr>
        <p:spPr>
          <a:xfrm flipH="1">
            <a:off x="6015265" y="3420239"/>
            <a:ext cx="8305" cy="205400"/>
          </a:xfrm>
          <a:prstGeom prst="straightConnector1">
            <a:avLst/>
          </a:prstGeom>
          <a:ln w="19050">
            <a:solidFill>
              <a:schemeClr val="tx2"/>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7" name="正方形/長方形 49">
            <a:extLst>
              <a:ext uri="{FF2B5EF4-FFF2-40B4-BE49-F238E27FC236}">
                <a16:creationId xmlns:a16="http://schemas.microsoft.com/office/drawing/2014/main" id="{58B91F40-7FAB-EB30-E4E9-DDD86A10C936}"/>
              </a:ext>
            </a:extLst>
          </p:cNvPr>
          <p:cNvSpPr/>
          <p:nvPr/>
        </p:nvSpPr>
        <p:spPr>
          <a:xfrm>
            <a:off x="8625769" y="1139022"/>
            <a:ext cx="2724286" cy="323146"/>
          </a:xfrm>
          <a:prstGeom prst="rect">
            <a:avLst/>
          </a:prstGeom>
          <a:solidFill>
            <a:schemeClr val="accent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spcBef>
                <a:spcPct val="0"/>
              </a:spcBef>
              <a:spcAft>
                <a:spcPct val="0"/>
              </a:spcAft>
            </a:pPr>
            <a:r>
              <a:rPr lang="en-US" altLang="ja-JP" sz="1200" b="1" dirty="0">
                <a:solidFill>
                  <a:schemeClr val="bg1"/>
                </a:solidFill>
                <a:ea typeface="Cambria" panose="02040503050406030204" pitchFamily="18" charset="0"/>
                <a:cs typeface="Calibri" panose="020F0502020204030204" pitchFamily="34" charset="0"/>
              </a:rPr>
              <a:t>Agreement processes</a:t>
            </a:r>
          </a:p>
        </p:txBody>
      </p:sp>
      <p:sp>
        <p:nvSpPr>
          <p:cNvPr id="48" name="正方形/長方形 50">
            <a:extLst>
              <a:ext uri="{FF2B5EF4-FFF2-40B4-BE49-F238E27FC236}">
                <a16:creationId xmlns:a16="http://schemas.microsoft.com/office/drawing/2014/main" id="{C41D5E63-ED10-141E-D3D2-0B205DCB5562}"/>
              </a:ext>
            </a:extLst>
          </p:cNvPr>
          <p:cNvSpPr/>
          <p:nvPr/>
        </p:nvSpPr>
        <p:spPr>
          <a:xfrm>
            <a:off x="8625767" y="1462169"/>
            <a:ext cx="2724286" cy="473862"/>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71450" indent="-171450">
              <a:spcAft>
                <a:spcPts val="300"/>
              </a:spcAft>
              <a:buFont typeface="Wingdings" pitchFamily="2" charset="2"/>
              <a:buChar char="§"/>
            </a:pPr>
            <a:r>
              <a:rPr lang="en-GB" altLang="ja-JP" sz="1100" dirty="0">
                <a:solidFill>
                  <a:schemeClr val="tx2"/>
                </a:solidFill>
                <a:ea typeface="Cambria" panose="02040503050406030204" pitchFamily="18" charset="0"/>
              </a:rPr>
              <a:t>Acquisition</a:t>
            </a:r>
          </a:p>
          <a:p>
            <a:pPr marL="171450" indent="-171450">
              <a:spcAft>
                <a:spcPts val="300"/>
              </a:spcAft>
              <a:buFont typeface="Wingdings" pitchFamily="2" charset="2"/>
              <a:buChar char="§"/>
            </a:pPr>
            <a:r>
              <a:rPr lang="en-GB" altLang="ja-JP" sz="1100" dirty="0">
                <a:solidFill>
                  <a:schemeClr val="tx2"/>
                </a:solidFill>
                <a:ea typeface="Cambria" panose="02040503050406030204" pitchFamily="18" charset="0"/>
              </a:rPr>
              <a:t>Supply</a:t>
            </a:r>
          </a:p>
        </p:txBody>
      </p:sp>
      <p:sp>
        <p:nvSpPr>
          <p:cNvPr id="49" name="正方形/長方形 49">
            <a:extLst>
              <a:ext uri="{FF2B5EF4-FFF2-40B4-BE49-F238E27FC236}">
                <a16:creationId xmlns:a16="http://schemas.microsoft.com/office/drawing/2014/main" id="{2BB03F6E-FC7A-D368-92F3-FC7B2157D28F}"/>
              </a:ext>
            </a:extLst>
          </p:cNvPr>
          <p:cNvSpPr/>
          <p:nvPr/>
        </p:nvSpPr>
        <p:spPr>
          <a:xfrm>
            <a:off x="8625768" y="2024586"/>
            <a:ext cx="2724284" cy="323146"/>
          </a:xfrm>
          <a:prstGeom prst="rect">
            <a:avLst/>
          </a:prstGeom>
          <a:solidFill>
            <a:schemeClr val="accent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spcBef>
                <a:spcPct val="0"/>
              </a:spcBef>
              <a:spcAft>
                <a:spcPct val="0"/>
              </a:spcAft>
            </a:pPr>
            <a:r>
              <a:rPr lang="en-US" altLang="ja-JP" sz="1200" b="1" dirty="0">
                <a:solidFill>
                  <a:schemeClr val="bg1"/>
                </a:solidFill>
                <a:ea typeface="Cambria" panose="02040503050406030204" pitchFamily="18" charset="0"/>
                <a:cs typeface="Calibri" panose="020F0502020204030204" pitchFamily="34" charset="0"/>
              </a:rPr>
              <a:t>Organizational project-enabling</a:t>
            </a:r>
          </a:p>
        </p:txBody>
      </p:sp>
      <p:sp>
        <p:nvSpPr>
          <p:cNvPr id="50" name="正方形/長方形 50">
            <a:extLst>
              <a:ext uri="{FF2B5EF4-FFF2-40B4-BE49-F238E27FC236}">
                <a16:creationId xmlns:a16="http://schemas.microsoft.com/office/drawing/2014/main" id="{93DAA5FC-FC48-670C-DEA4-58DD1573B14A}"/>
              </a:ext>
            </a:extLst>
          </p:cNvPr>
          <p:cNvSpPr/>
          <p:nvPr/>
        </p:nvSpPr>
        <p:spPr>
          <a:xfrm>
            <a:off x="8625766" y="2347732"/>
            <a:ext cx="2724286" cy="1698795"/>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71450" indent="-171450">
              <a:spcAft>
                <a:spcPts val="300"/>
              </a:spcAft>
              <a:buFont typeface="Wingdings" pitchFamily="2" charset="2"/>
              <a:buChar char="§"/>
            </a:pPr>
            <a:r>
              <a:rPr lang="en-GB" altLang="ja-JP" sz="1100" dirty="0">
                <a:solidFill>
                  <a:schemeClr val="tx2"/>
                </a:solidFill>
                <a:ea typeface="Cambria" panose="02040503050406030204" pitchFamily="18" charset="0"/>
              </a:rPr>
              <a:t>Life cycle model management</a:t>
            </a:r>
          </a:p>
          <a:p>
            <a:pPr marL="171450" indent="-171450">
              <a:spcAft>
                <a:spcPts val="300"/>
              </a:spcAft>
              <a:buFont typeface="Wingdings" pitchFamily="2" charset="2"/>
              <a:buChar char="§"/>
            </a:pPr>
            <a:r>
              <a:rPr lang="en-GB" altLang="ja-JP" sz="1100" dirty="0">
                <a:solidFill>
                  <a:schemeClr val="tx2"/>
                </a:solidFill>
                <a:ea typeface="Cambria" panose="02040503050406030204" pitchFamily="18" charset="0"/>
              </a:rPr>
              <a:t>Infrastructure management</a:t>
            </a:r>
          </a:p>
          <a:p>
            <a:pPr marL="171450" indent="-171450">
              <a:spcAft>
                <a:spcPts val="300"/>
              </a:spcAft>
              <a:buFont typeface="Wingdings" pitchFamily="2" charset="2"/>
              <a:buChar char="§"/>
            </a:pPr>
            <a:r>
              <a:rPr lang="en-GB" altLang="ja-JP" sz="1100" dirty="0">
                <a:solidFill>
                  <a:schemeClr val="tx2"/>
                </a:solidFill>
                <a:ea typeface="Cambria" panose="02040503050406030204" pitchFamily="18" charset="0"/>
              </a:rPr>
              <a:t>Portfolio management</a:t>
            </a:r>
          </a:p>
          <a:p>
            <a:pPr>
              <a:spcAft>
                <a:spcPts val="300"/>
              </a:spcAft>
            </a:pPr>
            <a:endParaRPr lang="en-GB" altLang="ja-JP" sz="1100" dirty="0">
              <a:solidFill>
                <a:schemeClr val="tx2"/>
              </a:solidFill>
              <a:ea typeface="Cambria" panose="02040503050406030204" pitchFamily="18" charset="0"/>
            </a:endParaRPr>
          </a:p>
          <a:p>
            <a:pPr marL="171450" indent="-171450">
              <a:spcAft>
                <a:spcPts val="300"/>
              </a:spcAft>
              <a:buFont typeface="Wingdings" pitchFamily="2" charset="2"/>
              <a:buChar char="§"/>
            </a:pPr>
            <a:r>
              <a:rPr lang="en-GB" altLang="ja-JP" sz="1100" dirty="0">
                <a:solidFill>
                  <a:schemeClr val="tx2"/>
                </a:solidFill>
                <a:ea typeface="Cambria" panose="02040503050406030204" pitchFamily="18" charset="0"/>
              </a:rPr>
              <a:t>Human resource management</a:t>
            </a:r>
          </a:p>
          <a:p>
            <a:pPr marL="171450" indent="-171450">
              <a:spcAft>
                <a:spcPts val="300"/>
              </a:spcAft>
              <a:buFont typeface="Wingdings" pitchFamily="2" charset="2"/>
              <a:buChar char="§"/>
            </a:pPr>
            <a:endParaRPr lang="en-GB" altLang="ja-JP" sz="1100" dirty="0">
              <a:solidFill>
                <a:schemeClr val="tx2"/>
              </a:solidFill>
              <a:ea typeface="Cambria" panose="02040503050406030204" pitchFamily="18" charset="0"/>
            </a:endParaRPr>
          </a:p>
          <a:p>
            <a:pPr marL="171450" indent="-171450">
              <a:spcAft>
                <a:spcPts val="300"/>
              </a:spcAft>
              <a:buFont typeface="Wingdings" pitchFamily="2" charset="2"/>
              <a:buChar char="§"/>
            </a:pPr>
            <a:r>
              <a:rPr lang="en-GB" altLang="ja-JP" sz="1100" dirty="0">
                <a:solidFill>
                  <a:schemeClr val="tx2"/>
                </a:solidFill>
                <a:ea typeface="Cambria" panose="02040503050406030204" pitchFamily="18" charset="0"/>
              </a:rPr>
              <a:t>Quality management</a:t>
            </a:r>
          </a:p>
          <a:p>
            <a:pPr marL="171450" indent="-171450">
              <a:spcAft>
                <a:spcPts val="300"/>
              </a:spcAft>
              <a:buFont typeface="Wingdings" pitchFamily="2" charset="2"/>
              <a:buChar char="§"/>
            </a:pPr>
            <a:r>
              <a:rPr lang="en-GB" altLang="ja-JP" sz="1100" dirty="0">
                <a:solidFill>
                  <a:schemeClr val="tx2"/>
                </a:solidFill>
                <a:ea typeface="Cambria" panose="02040503050406030204" pitchFamily="18" charset="0"/>
              </a:rPr>
              <a:t>Knowledge management</a:t>
            </a:r>
          </a:p>
        </p:txBody>
      </p:sp>
      <p:sp>
        <p:nvSpPr>
          <p:cNvPr id="51" name="正方形/長方形 49">
            <a:extLst>
              <a:ext uri="{FF2B5EF4-FFF2-40B4-BE49-F238E27FC236}">
                <a16:creationId xmlns:a16="http://schemas.microsoft.com/office/drawing/2014/main" id="{84F9E571-8BE2-3E2D-00A4-99AA43D8E1CC}"/>
              </a:ext>
            </a:extLst>
          </p:cNvPr>
          <p:cNvSpPr/>
          <p:nvPr/>
        </p:nvSpPr>
        <p:spPr>
          <a:xfrm>
            <a:off x="8632022" y="4120956"/>
            <a:ext cx="2724284" cy="323146"/>
          </a:xfrm>
          <a:prstGeom prst="rect">
            <a:avLst/>
          </a:prstGeom>
          <a:solidFill>
            <a:schemeClr val="accent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spcBef>
                <a:spcPct val="0"/>
              </a:spcBef>
              <a:spcAft>
                <a:spcPct val="0"/>
              </a:spcAft>
            </a:pPr>
            <a:r>
              <a:rPr lang="en-US" altLang="ja-JP" sz="1200" b="1" dirty="0">
                <a:solidFill>
                  <a:schemeClr val="bg1"/>
                </a:solidFill>
                <a:ea typeface="Cambria" panose="02040503050406030204" pitchFamily="18" charset="0"/>
                <a:cs typeface="Calibri" panose="020F0502020204030204" pitchFamily="34" charset="0"/>
              </a:rPr>
              <a:t>Technical management</a:t>
            </a:r>
          </a:p>
        </p:txBody>
      </p:sp>
      <p:sp>
        <p:nvSpPr>
          <p:cNvPr id="52" name="正方形/長方形 50">
            <a:extLst>
              <a:ext uri="{FF2B5EF4-FFF2-40B4-BE49-F238E27FC236}">
                <a16:creationId xmlns:a16="http://schemas.microsoft.com/office/drawing/2014/main" id="{3A9C61BE-F24B-B6BD-0033-937894520615}"/>
              </a:ext>
            </a:extLst>
          </p:cNvPr>
          <p:cNvSpPr/>
          <p:nvPr/>
        </p:nvSpPr>
        <p:spPr>
          <a:xfrm>
            <a:off x="8632020" y="4451051"/>
            <a:ext cx="2724286" cy="2095954"/>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71450" indent="-171450">
              <a:spcAft>
                <a:spcPts val="300"/>
              </a:spcAft>
              <a:buFont typeface="Wingdings" pitchFamily="2" charset="2"/>
              <a:buChar char="§"/>
            </a:pPr>
            <a:r>
              <a:rPr lang="en-GB" altLang="ja-JP" sz="1100" dirty="0">
                <a:solidFill>
                  <a:schemeClr val="tx2"/>
                </a:solidFill>
                <a:ea typeface="Cambria" panose="02040503050406030204" pitchFamily="18" charset="0"/>
              </a:rPr>
              <a:t>Project planning</a:t>
            </a:r>
          </a:p>
          <a:p>
            <a:pPr marL="171450" indent="-171450">
              <a:spcAft>
                <a:spcPts val="300"/>
              </a:spcAft>
              <a:buFont typeface="Wingdings" pitchFamily="2" charset="2"/>
              <a:buChar char="§"/>
            </a:pPr>
            <a:r>
              <a:rPr lang="en-GB" altLang="ja-JP" sz="1100" dirty="0">
                <a:solidFill>
                  <a:schemeClr val="tx2"/>
                </a:solidFill>
                <a:ea typeface="Cambria" panose="02040503050406030204" pitchFamily="18" charset="0"/>
              </a:rPr>
              <a:t>Project assessment and control</a:t>
            </a:r>
          </a:p>
          <a:p>
            <a:pPr marL="171450" indent="-171450">
              <a:spcAft>
                <a:spcPts val="300"/>
              </a:spcAft>
              <a:buFont typeface="Wingdings" pitchFamily="2" charset="2"/>
              <a:buChar char="§"/>
            </a:pPr>
            <a:r>
              <a:rPr lang="en-GB" altLang="ja-JP" sz="1100" dirty="0">
                <a:solidFill>
                  <a:schemeClr val="tx2"/>
                </a:solidFill>
                <a:ea typeface="Cambria" panose="02040503050406030204" pitchFamily="18" charset="0"/>
              </a:rPr>
              <a:t>Decission management</a:t>
            </a:r>
          </a:p>
          <a:p>
            <a:pPr marL="171450" indent="-171450">
              <a:spcAft>
                <a:spcPts val="300"/>
              </a:spcAft>
              <a:buFont typeface="Wingdings" pitchFamily="2" charset="2"/>
              <a:buChar char="§"/>
            </a:pPr>
            <a:r>
              <a:rPr lang="en-GB" altLang="ja-JP" sz="1100" dirty="0">
                <a:solidFill>
                  <a:schemeClr val="tx2"/>
                </a:solidFill>
                <a:ea typeface="Cambria" panose="02040503050406030204" pitchFamily="18" charset="0"/>
              </a:rPr>
              <a:t>Risk management</a:t>
            </a:r>
          </a:p>
          <a:p>
            <a:pPr>
              <a:spcAft>
                <a:spcPts val="300"/>
              </a:spcAft>
            </a:pPr>
            <a:endParaRPr lang="en-GB" altLang="ja-JP" sz="1100" dirty="0">
              <a:solidFill>
                <a:schemeClr val="tx2"/>
              </a:solidFill>
              <a:ea typeface="Cambria" panose="02040503050406030204" pitchFamily="18" charset="0"/>
            </a:endParaRPr>
          </a:p>
          <a:p>
            <a:pPr marL="171450" indent="-171450">
              <a:spcAft>
                <a:spcPts val="300"/>
              </a:spcAft>
              <a:buFont typeface="Wingdings" pitchFamily="2" charset="2"/>
              <a:buChar char="§"/>
            </a:pPr>
            <a:r>
              <a:rPr lang="en-GB" altLang="ja-JP" sz="1100" dirty="0">
                <a:solidFill>
                  <a:schemeClr val="tx2"/>
                </a:solidFill>
                <a:ea typeface="Cambria" panose="02040503050406030204" pitchFamily="18" charset="0"/>
              </a:rPr>
              <a:t>Configuration management</a:t>
            </a:r>
          </a:p>
          <a:p>
            <a:pPr marL="171450" indent="-171450">
              <a:spcAft>
                <a:spcPts val="300"/>
              </a:spcAft>
              <a:buFont typeface="Wingdings" pitchFamily="2" charset="2"/>
              <a:buChar char="§"/>
            </a:pPr>
            <a:r>
              <a:rPr lang="en-GB" altLang="ja-JP" sz="1100" dirty="0">
                <a:solidFill>
                  <a:schemeClr val="tx2"/>
                </a:solidFill>
                <a:ea typeface="Cambria" panose="02040503050406030204" pitchFamily="18" charset="0"/>
              </a:rPr>
              <a:t>Information management</a:t>
            </a:r>
          </a:p>
          <a:p>
            <a:pPr marL="171450" indent="-171450">
              <a:spcAft>
                <a:spcPts val="300"/>
              </a:spcAft>
              <a:buFont typeface="Wingdings" pitchFamily="2" charset="2"/>
              <a:buChar char="§"/>
            </a:pPr>
            <a:endParaRPr lang="en-GB" altLang="ja-JP" sz="1100" dirty="0">
              <a:solidFill>
                <a:schemeClr val="tx2"/>
              </a:solidFill>
              <a:ea typeface="Cambria" panose="02040503050406030204" pitchFamily="18" charset="0"/>
            </a:endParaRPr>
          </a:p>
          <a:p>
            <a:pPr marL="171450" indent="-171450">
              <a:spcAft>
                <a:spcPts val="300"/>
              </a:spcAft>
              <a:buFont typeface="Wingdings" pitchFamily="2" charset="2"/>
              <a:buChar char="§"/>
            </a:pPr>
            <a:r>
              <a:rPr lang="en-GB" altLang="ja-JP" sz="1100" dirty="0">
                <a:solidFill>
                  <a:schemeClr val="tx2"/>
                </a:solidFill>
                <a:ea typeface="Cambria" panose="02040503050406030204" pitchFamily="18" charset="0"/>
              </a:rPr>
              <a:t>Measurement</a:t>
            </a:r>
          </a:p>
          <a:p>
            <a:pPr marL="171450" indent="-171450">
              <a:spcAft>
                <a:spcPts val="300"/>
              </a:spcAft>
              <a:buFont typeface="Wingdings" pitchFamily="2" charset="2"/>
              <a:buChar char="§"/>
            </a:pPr>
            <a:r>
              <a:rPr lang="en-GB" altLang="ja-JP" sz="1100" dirty="0">
                <a:solidFill>
                  <a:schemeClr val="tx2"/>
                </a:solidFill>
                <a:ea typeface="Cambria" panose="02040503050406030204" pitchFamily="18" charset="0"/>
              </a:rPr>
              <a:t>Quality assurance</a:t>
            </a:r>
          </a:p>
        </p:txBody>
      </p:sp>
      <p:grpSp>
        <p:nvGrpSpPr>
          <p:cNvPr id="67" name="Group 66">
            <a:extLst>
              <a:ext uri="{FF2B5EF4-FFF2-40B4-BE49-F238E27FC236}">
                <a16:creationId xmlns:a16="http://schemas.microsoft.com/office/drawing/2014/main" id="{FDFFA3B0-E750-F243-2963-A15510B9C67C}"/>
              </a:ext>
            </a:extLst>
          </p:cNvPr>
          <p:cNvGrpSpPr/>
          <p:nvPr/>
        </p:nvGrpSpPr>
        <p:grpSpPr>
          <a:xfrm>
            <a:off x="455203" y="5533280"/>
            <a:ext cx="2659256" cy="763727"/>
            <a:chOff x="6451812" y="1319300"/>
            <a:chExt cx="2659256" cy="763727"/>
          </a:xfrm>
        </p:grpSpPr>
        <p:sp>
          <p:nvSpPr>
            <p:cNvPr id="31" name="TextBox 30">
              <a:extLst>
                <a:ext uri="{FF2B5EF4-FFF2-40B4-BE49-F238E27FC236}">
                  <a16:creationId xmlns:a16="http://schemas.microsoft.com/office/drawing/2014/main" id="{7E9E98A0-F223-5CC0-1BCE-38EA029C1BA1}"/>
                </a:ext>
              </a:extLst>
            </p:cNvPr>
            <p:cNvSpPr txBox="1"/>
            <p:nvPr/>
          </p:nvSpPr>
          <p:spPr>
            <a:xfrm>
              <a:off x="6451812" y="1516554"/>
              <a:ext cx="2476646" cy="276999"/>
            </a:xfrm>
            <a:prstGeom prst="rect">
              <a:avLst/>
            </a:prstGeom>
            <a:noFill/>
          </p:spPr>
          <p:txBody>
            <a:bodyPr wrap="square" rtlCol="0">
              <a:spAutoFit/>
            </a:bodyPr>
            <a:lstStyle/>
            <a:p>
              <a:r>
                <a:rPr lang="en-US" sz="1200" dirty="0">
                  <a:solidFill>
                    <a:schemeClr val="tx2">
                      <a:alpha val="50000"/>
                    </a:schemeClr>
                  </a:solidFill>
                </a:rPr>
                <a:t>Iteration possible on all paths</a:t>
              </a:r>
            </a:p>
          </p:txBody>
        </p:sp>
        <p:sp>
          <p:nvSpPr>
            <p:cNvPr id="40" name="TextBox 39">
              <a:extLst>
                <a:ext uri="{FF2B5EF4-FFF2-40B4-BE49-F238E27FC236}">
                  <a16:creationId xmlns:a16="http://schemas.microsoft.com/office/drawing/2014/main" id="{CADB077D-6AC2-8F46-5D32-A3094BF6F5AC}"/>
                </a:ext>
              </a:extLst>
            </p:cNvPr>
            <p:cNvSpPr txBox="1"/>
            <p:nvPr/>
          </p:nvSpPr>
          <p:spPr>
            <a:xfrm>
              <a:off x="6451812" y="1319300"/>
              <a:ext cx="2476646" cy="276999"/>
            </a:xfrm>
            <a:prstGeom prst="rect">
              <a:avLst/>
            </a:prstGeom>
            <a:noFill/>
          </p:spPr>
          <p:txBody>
            <a:bodyPr wrap="square" rtlCol="0">
              <a:spAutoFit/>
            </a:bodyPr>
            <a:lstStyle/>
            <a:p>
              <a:r>
                <a:rPr lang="en-US" sz="1200" b="1" dirty="0">
                  <a:solidFill>
                    <a:schemeClr val="tx2"/>
                  </a:solidFill>
                </a:rPr>
                <a:t>ISO/IEC 5338 – AI Lifecycle</a:t>
              </a:r>
            </a:p>
          </p:txBody>
        </p:sp>
        <p:sp>
          <p:nvSpPr>
            <p:cNvPr id="53" name="Rectangular Callout 52">
              <a:extLst>
                <a:ext uri="{FF2B5EF4-FFF2-40B4-BE49-F238E27FC236}">
                  <a16:creationId xmlns:a16="http://schemas.microsoft.com/office/drawing/2014/main" id="{3B93CE35-93C2-F4D4-A498-CDC95864A179}"/>
                </a:ext>
              </a:extLst>
            </p:cNvPr>
            <p:cNvSpPr/>
            <p:nvPr/>
          </p:nvSpPr>
          <p:spPr>
            <a:xfrm>
              <a:off x="6548984" y="1889223"/>
              <a:ext cx="125999" cy="125999"/>
            </a:xfrm>
            <a:prstGeom prst="wedgeRectCallout">
              <a:avLst>
                <a:gd name="adj1" fmla="val -23722"/>
                <a:gd name="adj2" fmla="val 25073"/>
              </a:avLst>
            </a:prstGeom>
            <a:solidFill>
              <a:schemeClr val="accent4">
                <a:lumMod val="20000"/>
                <a:lumOff val="80000"/>
              </a:schemeClr>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endParaRPr lang="en-NL" sz="1200" dirty="0" err="1">
                <a:solidFill>
                  <a:schemeClr val="bg1"/>
                </a:solidFill>
              </a:endParaRPr>
            </a:p>
          </p:txBody>
        </p:sp>
        <p:sp>
          <p:nvSpPr>
            <p:cNvPr id="54" name="TextBox 53">
              <a:extLst>
                <a:ext uri="{FF2B5EF4-FFF2-40B4-BE49-F238E27FC236}">
                  <a16:creationId xmlns:a16="http://schemas.microsoft.com/office/drawing/2014/main" id="{6EDD3726-59B6-722C-C417-216E1C5FA688}"/>
                </a:ext>
              </a:extLst>
            </p:cNvPr>
            <p:cNvSpPr txBox="1"/>
            <p:nvPr/>
          </p:nvSpPr>
          <p:spPr>
            <a:xfrm>
              <a:off x="6634422" y="1821417"/>
              <a:ext cx="2476646" cy="261610"/>
            </a:xfrm>
            <a:prstGeom prst="rect">
              <a:avLst/>
            </a:prstGeom>
            <a:noFill/>
          </p:spPr>
          <p:txBody>
            <a:bodyPr wrap="square" rtlCol="0">
              <a:spAutoFit/>
            </a:bodyPr>
            <a:lstStyle/>
            <a:p>
              <a:r>
                <a:rPr lang="en-US" sz="1050" i="1" dirty="0">
                  <a:solidFill>
                    <a:schemeClr val="accent1">
                      <a:alpha val="50000"/>
                    </a:schemeClr>
                  </a:solidFill>
                </a:rPr>
                <a:t>= example of topic</a:t>
              </a:r>
            </a:p>
          </p:txBody>
        </p:sp>
      </p:grpSp>
      <p:cxnSp>
        <p:nvCxnSpPr>
          <p:cNvPr id="61" name="Elbow Connector 60">
            <a:extLst>
              <a:ext uri="{FF2B5EF4-FFF2-40B4-BE49-F238E27FC236}">
                <a16:creationId xmlns:a16="http://schemas.microsoft.com/office/drawing/2014/main" id="{2159D2E9-0E0E-422C-16BC-62CAF1A6D670}"/>
              </a:ext>
            </a:extLst>
          </p:cNvPr>
          <p:cNvCxnSpPr>
            <a:cxnSpLocks/>
            <a:stCxn id="24" idx="1"/>
            <a:endCxn id="22" idx="2"/>
          </p:cNvCxnSpPr>
          <p:nvPr/>
        </p:nvCxnSpPr>
        <p:spPr>
          <a:xfrm rot="10800000">
            <a:off x="1604757" y="4217832"/>
            <a:ext cx="1392768" cy="1141511"/>
          </a:xfrm>
          <a:prstGeom prst="bentConnector2">
            <a:avLst/>
          </a:prstGeom>
          <a:ln w="19050">
            <a:solidFill>
              <a:schemeClr val="tx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56994E51-FE47-54DD-990F-F887FF9630EC}"/>
              </a:ext>
            </a:extLst>
          </p:cNvPr>
          <p:cNvCxnSpPr>
            <a:cxnSpLocks/>
          </p:cNvCxnSpPr>
          <p:nvPr/>
        </p:nvCxnSpPr>
        <p:spPr>
          <a:xfrm flipH="1" flipV="1">
            <a:off x="5061615" y="4779060"/>
            <a:ext cx="426064" cy="1"/>
          </a:xfrm>
          <a:prstGeom prst="straightConnector1">
            <a:avLst/>
          </a:prstGeom>
          <a:ln w="19050">
            <a:solidFill>
              <a:schemeClr val="tx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3A787FE-00F3-C4FC-E9E5-E6DA13AE3ED8}"/>
              </a:ext>
            </a:extLst>
          </p:cNvPr>
          <p:cNvCxnSpPr>
            <a:cxnSpLocks/>
            <a:stCxn id="87" idx="4"/>
            <a:endCxn id="21" idx="0"/>
          </p:cNvCxnSpPr>
          <p:nvPr/>
        </p:nvCxnSpPr>
        <p:spPr>
          <a:xfrm>
            <a:off x="1604759" y="1699100"/>
            <a:ext cx="0" cy="456581"/>
          </a:xfrm>
          <a:prstGeom prst="straightConnector1">
            <a:avLst/>
          </a:prstGeom>
          <a:ln w="19050">
            <a:solidFill>
              <a:schemeClr val="tx2"/>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7" name="正方形/長方形 49">
            <a:extLst>
              <a:ext uri="{FF2B5EF4-FFF2-40B4-BE49-F238E27FC236}">
                <a16:creationId xmlns:a16="http://schemas.microsoft.com/office/drawing/2014/main" id="{8C17265A-634D-C47B-78D0-0C0126B38738}"/>
              </a:ext>
            </a:extLst>
          </p:cNvPr>
          <p:cNvSpPr/>
          <p:nvPr/>
        </p:nvSpPr>
        <p:spPr>
          <a:xfrm>
            <a:off x="1311576" y="1112734"/>
            <a:ext cx="586366" cy="586366"/>
          </a:xfrm>
          <a:prstGeom prst="ellipse">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fontAlgn="ctr">
              <a:spcBef>
                <a:spcPct val="0"/>
              </a:spcBef>
              <a:spcAft>
                <a:spcPct val="0"/>
              </a:spcAft>
            </a:pPr>
            <a:r>
              <a:rPr lang="en-US" altLang="ja-JP" sz="1200" b="1" dirty="0">
                <a:solidFill>
                  <a:schemeClr val="bg1"/>
                </a:solidFill>
                <a:ea typeface="Cambria" panose="02040503050406030204" pitchFamily="18" charset="0"/>
                <a:cs typeface="Calibri" panose="020F0502020204030204" pitchFamily="34" charset="0"/>
              </a:rPr>
              <a:t>Start</a:t>
            </a:r>
          </a:p>
        </p:txBody>
      </p:sp>
      <p:sp>
        <p:nvSpPr>
          <p:cNvPr id="94" name="Rectangle 93">
            <a:extLst>
              <a:ext uri="{FF2B5EF4-FFF2-40B4-BE49-F238E27FC236}">
                <a16:creationId xmlns:a16="http://schemas.microsoft.com/office/drawing/2014/main" id="{7AD8037D-CA58-1992-88FD-1065265A2F96}"/>
              </a:ext>
            </a:extLst>
          </p:cNvPr>
          <p:cNvSpPr/>
          <p:nvPr/>
        </p:nvSpPr>
        <p:spPr>
          <a:xfrm>
            <a:off x="524905" y="2716379"/>
            <a:ext cx="2190445" cy="397225"/>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NL" sz="1100" dirty="0">
                <a:solidFill>
                  <a:schemeClr val="accent4"/>
                </a:solidFill>
              </a:rPr>
              <a:t>Regulations may forbid your application</a:t>
            </a:r>
          </a:p>
        </p:txBody>
      </p:sp>
      <p:sp>
        <p:nvSpPr>
          <p:cNvPr id="96" name="Rectangle 95">
            <a:extLst>
              <a:ext uri="{FF2B5EF4-FFF2-40B4-BE49-F238E27FC236}">
                <a16:creationId xmlns:a16="http://schemas.microsoft.com/office/drawing/2014/main" id="{63633F52-E9D5-04E8-78D4-3B0C097880FC}"/>
              </a:ext>
            </a:extLst>
          </p:cNvPr>
          <p:cNvSpPr/>
          <p:nvPr/>
        </p:nvSpPr>
        <p:spPr>
          <a:xfrm>
            <a:off x="524905" y="3737259"/>
            <a:ext cx="2190445" cy="397225"/>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GB" sz="1100" dirty="0">
                <a:solidFill>
                  <a:schemeClr val="accent4"/>
                </a:solidFill>
              </a:rPr>
              <a:t>Many new requirement types</a:t>
            </a:r>
          </a:p>
        </p:txBody>
      </p:sp>
      <p:sp>
        <p:nvSpPr>
          <p:cNvPr id="100" name="Rectangle 99">
            <a:extLst>
              <a:ext uri="{FF2B5EF4-FFF2-40B4-BE49-F238E27FC236}">
                <a16:creationId xmlns:a16="http://schemas.microsoft.com/office/drawing/2014/main" id="{83E5C13F-0D40-BD8D-A931-EF8234573088}"/>
              </a:ext>
            </a:extLst>
          </p:cNvPr>
          <p:cNvSpPr/>
          <p:nvPr/>
        </p:nvSpPr>
        <p:spPr>
          <a:xfrm>
            <a:off x="5346164" y="2002894"/>
            <a:ext cx="1358813" cy="580502"/>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GB" sz="1100" dirty="0">
                <a:solidFill>
                  <a:schemeClr val="accent4"/>
                </a:solidFill>
              </a:rPr>
              <a:t>Special model testing best practices (e.g., validation vs test)</a:t>
            </a:r>
          </a:p>
        </p:txBody>
      </p:sp>
      <p:sp>
        <p:nvSpPr>
          <p:cNvPr id="102" name="Rectangle 101">
            <a:extLst>
              <a:ext uri="{FF2B5EF4-FFF2-40B4-BE49-F238E27FC236}">
                <a16:creationId xmlns:a16="http://schemas.microsoft.com/office/drawing/2014/main" id="{328FE93A-01F2-6555-1554-AD87312F84F7}"/>
              </a:ext>
            </a:extLst>
          </p:cNvPr>
          <p:cNvSpPr/>
          <p:nvPr/>
        </p:nvSpPr>
        <p:spPr>
          <a:xfrm>
            <a:off x="7034595" y="4365560"/>
            <a:ext cx="950441" cy="356341"/>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GB" sz="1100" dirty="0">
                <a:solidFill>
                  <a:schemeClr val="accent4"/>
                </a:solidFill>
              </a:rPr>
              <a:t>Consider data destruction</a:t>
            </a:r>
          </a:p>
        </p:txBody>
      </p:sp>
      <p:sp>
        <p:nvSpPr>
          <p:cNvPr id="103" name="Rectangle 102">
            <a:extLst>
              <a:ext uri="{FF2B5EF4-FFF2-40B4-BE49-F238E27FC236}">
                <a16:creationId xmlns:a16="http://schemas.microsoft.com/office/drawing/2014/main" id="{282BC700-55E1-5F55-7F42-EB00189278F1}"/>
              </a:ext>
            </a:extLst>
          </p:cNvPr>
          <p:cNvSpPr/>
          <p:nvPr/>
        </p:nvSpPr>
        <p:spPr>
          <a:xfrm>
            <a:off x="5325537" y="6229202"/>
            <a:ext cx="1379440" cy="344804"/>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GB" sz="1100" dirty="0">
                <a:solidFill>
                  <a:schemeClr val="accent4"/>
                </a:solidFill>
              </a:rPr>
              <a:t>Detection of staleness or drift</a:t>
            </a:r>
          </a:p>
        </p:txBody>
      </p:sp>
      <p:sp>
        <p:nvSpPr>
          <p:cNvPr id="30" name="正方形/長方形 82">
            <a:extLst>
              <a:ext uri="{FF2B5EF4-FFF2-40B4-BE49-F238E27FC236}">
                <a16:creationId xmlns:a16="http://schemas.microsoft.com/office/drawing/2014/main" id="{3BFCAAE8-FB9F-B4AE-E139-4AE5F423FC17}"/>
              </a:ext>
            </a:extLst>
          </p:cNvPr>
          <p:cNvSpPr/>
          <p:nvPr/>
        </p:nvSpPr>
        <p:spPr>
          <a:xfrm>
            <a:off x="5271267" y="4071788"/>
            <a:ext cx="1488000" cy="1001460"/>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71450" indent="-171450">
              <a:buFont typeface="Wingdings" pitchFamily="2" charset="2"/>
              <a:buChar char="§"/>
            </a:pPr>
            <a:r>
              <a:rPr lang="fr-FR" altLang="ja-JP" sz="1100" dirty="0">
                <a:solidFill>
                  <a:schemeClr val="tx2"/>
                </a:solidFill>
                <a:ea typeface="Cambria" panose="02040503050406030204" pitchFamily="18" charset="0"/>
              </a:rPr>
              <a:t>Operation</a:t>
            </a:r>
          </a:p>
          <a:p>
            <a:pPr marL="171450" indent="-171450">
              <a:buFont typeface="Wingdings" pitchFamily="2" charset="2"/>
              <a:buChar char="§"/>
            </a:pPr>
            <a:r>
              <a:rPr lang="fr-FR" altLang="ja-JP" sz="1100" dirty="0">
                <a:solidFill>
                  <a:schemeClr val="tx2"/>
                </a:solidFill>
                <a:ea typeface="Cambria" panose="02040503050406030204" pitchFamily="18" charset="0"/>
              </a:rPr>
              <a:t>Maintenance</a:t>
            </a:r>
          </a:p>
        </p:txBody>
      </p:sp>
      <p:sp>
        <p:nvSpPr>
          <p:cNvPr id="106" name="Rectangle 105">
            <a:extLst>
              <a:ext uri="{FF2B5EF4-FFF2-40B4-BE49-F238E27FC236}">
                <a16:creationId xmlns:a16="http://schemas.microsoft.com/office/drawing/2014/main" id="{22DE028E-1DAC-A25F-C2AC-C45615972690}"/>
              </a:ext>
            </a:extLst>
          </p:cNvPr>
          <p:cNvSpPr/>
          <p:nvPr/>
        </p:nvSpPr>
        <p:spPr>
          <a:xfrm>
            <a:off x="5325537" y="4517377"/>
            <a:ext cx="1379440" cy="507848"/>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GB" sz="1100" dirty="0">
                <a:solidFill>
                  <a:schemeClr val="accent4"/>
                </a:solidFill>
              </a:rPr>
              <a:t>Continuous training +</a:t>
            </a:r>
            <a:br>
              <a:rPr lang="en-GB" sz="1100" dirty="0">
                <a:solidFill>
                  <a:schemeClr val="accent4"/>
                </a:solidFill>
              </a:rPr>
            </a:br>
            <a:r>
              <a:rPr lang="en-GB" sz="1100" dirty="0">
                <a:solidFill>
                  <a:schemeClr val="accent4"/>
                </a:solidFill>
              </a:rPr>
              <a:t>Model updates</a:t>
            </a:r>
          </a:p>
        </p:txBody>
      </p:sp>
      <p:sp>
        <p:nvSpPr>
          <p:cNvPr id="109" name="Rectangle 108">
            <a:extLst>
              <a:ext uri="{FF2B5EF4-FFF2-40B4-BE49-F238E27FC236}">
                <a16:creationId xmlns:a16="http://schemas.microsoft.com/office/drawing/2014/main" id="{8C6BC8BB-BE8E-60F4-9006-FC354E408849}"/>
              </a:ext>
            </a:extLst>
          </p:cNvPr>
          <p:cNvSpPr/>
          <p:nvPr/>
        </p:nvSpPr>
        <p:spPr>
          <a:xfrm>
            <a:off x="3049170" y="2322504"/>
            <a:ext cx="1968848" cy="791100"/>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GB" sz="1100" dirty="0">
                <a:solidFill>
                  <a:schemeClr val="accent4"/>
                </a:solidFill>
              </a:rPr>
              <a:t>Data collection and labelling, Data lineage, data quality, Data preparation, Engineers work with real data</a:t>
            </a:r>
          </a:p>
        </p:txBody>
      </p:sp>
      <p:sp>
        <p:nvSpPr>
          <p:cNvPr id="110" name="Rectangle 109">
            <a:extLst>
              <a:ext uri="{FF2B5EF4-FFF2-40B4-BE49-F238E27FC236}">
                <a16:creationId xmlns:a16="http://schemas.microsoft.com/office/drawing/2014/main" id="{78C98CD1-52D4-9664-139E-5123D2141837}"/>
              </a:ext>
            </a:extLst>
          </p:cNvPr>
          <p:cNvSpPr/>
          <p:nvPr/>
        </p:nvSpPr>
        <p:spPr>
          <a:xfrm>
            <a:off x="3049170" y="3338722"/>
            <a:ext cx="1968848" cy="733066"/>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GB" sz="1100" dirty="0">
                <a:solidFill>
                  <a:schemeClr val="accent4"/>
                </a:solidFill>
              </a:rPr>
              <a:t>Contains new Model engineering: Algorithm selection, Training, Tuning, Knowledge programming</a:t>
            </a:r>
          </a:p>
        </p:txBody>
      </p:sp>
      <p:sp>
        <p:nvSpPr>
          <p:cNvPr id="114" name="Rectangle 113">
            <a:extLst>
              <a:ext uri="{FF2B5EF4-FFF2-40B4-BE49-F238E27FC236}">
                <a16:creationId xmlns:a16="http://schemas.microsoft.com/office/drawing/2014/main" id="{1C19AA48-DC74-3CCC-E9FC-57189BF56819}"/>
              </a:ext>
            </a:extLst>
          </p:cNvPr>
          <p:cNvSpPr/>
          <p:nvPr/>
        </p:nvSpPr>
        <p:spPr>
          <a:xfrm>
            <a:off x="9566565" y="1529671"/>
            <a:ext cx="1731818" cy="349089"/>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GB" sz="1100" dirty="0">
                <a:solidFill>
                  <a:schemeClr val="accent4"/>
                </a:solidFill>
              </a:rPr>
              <a:t>Monitoring and intervention is part of supply</a:t>
            </a:r>
          </a:p>
        </p:txBody>
      </p:sp>
      <p:sp>
        <p:nvSpPr>
          <p:cNvPr id="115" name="Rectangle 114">
            <a:extLst>
              <a:ext uri="{FF2B5EF4-FFF2-40B4-BE49-F238E27FC236}">
                <a16:creationId xmlns:a16="http://schemas.microsoft.com/office/drawing/2014/main" id="{ED814DA9-D6D0-26CF-BEEC-D52BFA0AD279}"/>
              </a:ext>
            </a:extLst>
          </p:cNvPr>
          <p:cNvSpPr/>
          <p:nvPr/>
        </p:nvSpPr>
        <p:spPr>
          <a:xfrm>
            <a:off x="8687540" y="2993647"/>
            <a:ext cx="2610842" cy="205199"/>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GB" sz="1100" dirty="0">
                <a:solidFill>
                  <a:schemeClr val="accent4"/>
                </a:solidFill>
              </a:rPr>
              <a:t>Keep model inventory</a:t>
            </a:r>
          </a:p>
        </p:txBody>
      </p:sp>
      <p:sp>
        <p:nvSpPr>
          <p:cNvPr id="116" name="Rectangle 115">
            <a:extLst>
              <a:ext uri="{FF2B5EF4-FFF2-40B4-BE49-F238E27FC236}">
                <a16:creationId xmlns:a16="http://schemas.microsoft.com/office/drawing/2014/main" id="{B91DDFAB-958B-EF4D-B251-2CE336744646}"/>
              </a:ext>
            </a:extLst>
          </p:cNvPr>
          <p:cNvSpPr/>
          <p:nvPr/>
        </p:nvSpPr>
        <p:spPr>
          <a:xfrm>
            <a:off x="8687540" y="3408785"/>
            <a:ext cx="2610842" cy="205199"/>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GB" sz="1100" dirty="0">
                <a:solidFill>
                  <a:schemeClr val="accent4"/>
                </a:solidFill>
              </a:rPr>
              <a:t>Data scientist role</a:t>
            </a:r>
          </a:p>
        </p:txBody>
      </p:sp>
      <p:sp>
        <p:nvSpPr>
          <p:cNvPr id="117" name="Rectangle 116">
            <a:extLst>
              <a:ext uri="{FF2B5EF4-FFF2-40B4-BE49-F238E27FC236}">
                <a16:creationId xmlns:a16="http://schemas.microsoft.com/office/drawing/2014/main" id="{F0A2B819-B126-A894-06FF-D11CEE0AE0FA}"/>
              </a:ext>
            </a:extLst>
          </p:cNvPr>
          <p:cNvSpPr/>
          <p:nvPr/>
        </p:nvSpPr>
        <p:spPr>
          <a:xfrm>
            <a:off x="8687540" y="5308059"/>
            <a:ext cx="2610842" cy="205199"/>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GB" sz="1100" dirty="0">
                <a:solidFill>
                  <a:schemeClr val="accent4"/>
                </a:solidFill>
              </a:rPr>
              <a:t>New risks</a:t>
            </a:r>
          </a:p>
        </p:txBody>
      </p:sp>
      <p:sp>
        <p:nvSpPr>
          <p:cNvPr id="118" name="Rectangle 117">
            <a:extLst>
              <a:ext uri="{FF2B5EF4-FFF2-40B4-BE49-F238E27FC236}">
                <a16:creationId xmlns:a16="http://schemas.microsoft.com/office/drawing/2014/main" id="{C7A8E1BD-57FF-BE2D-50C0-851264EF7B66}"/>
              </a:ext>
            </a:extLst>
          </p:cNvPr>
          <p:cNvSpPr/>
          <p:nvPr/>
        </p:nvSpPr>
        <p:spPr>
          <a:xfrm>
            <a:off x="8687540" y="5931461"/>
            <a:ext cx="2610842" cy="205199"/>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GB" sz="1100" dirty="0">
                <a:solidFill>
                  <a:schemeClr val="accent4"/>
                </a:solidFill>
              </a:rPr>
              <a:t>Include train data and models</a:t>
            </a:r>
          </a:p>
        </p:txBody>
      </p:sp>
      <p:cxnSp>
        <p:nvCxnSpPr>
          <p:cNvPr id="120" name="Straight Connector 119">
            <a:extLst>
              <a:ext uri="{FF2B5EF4-FFF2-40B4-BE49-F238E27FC236}">
                <a16:creationId xmlns:a16="http://schemas.microsoft.com/office/drawing/2014/main" id="{3E9A1014-AACF-836D-5A83-5FFF39EB39CD}"/>
              </a:ext>
            </a:extLst>
          </p:cNvPr>
          <p:cNvCxnSpPr/>
          <p:nvPr/>
        </p:nvCxnSpPr>
        <p:spPr>
          <a:xfrm>
            <a:off x="8319653" y="928253"/>
            <a:ext cx="0" cy="5825837"/>
          </a:xfrm>
          <a:prstGeom prst="line">
            <a:avLst/>
          </a:prstGeom>
          <a:ln w="12700">
            <a:solidFill>
              <a:srgbClr val="B3BECD"/>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367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35300B-AA80-BEFA-C4DC-C452F4738F51}"/>
              </a:ext>
            </a:extLst>
          </p:cNvPr>
          <p:cNvSpPr>
            <a:spLocks noGrp="1"/>
          </p:cNvSpPr>
          <p:nvPr>
            <p:ph type="sldNum" sz="quarter" idx="4"/>
          </p:nvPr>
        </p:nvSpPr>
        <p:spPr/>
        <p:txBody>
          <a:bodyPr/>
          <a:lstStyle/>
          <a:p>
            <a:fld id="{E242BD21-9B61-2246-BCB1-4BE5E1BEBE1C}" type="slidenum">
              <a:rPr lang="en-US" smtClean="0"/>
              <a:pPr/>
              <a:t>9</a:t>
            </a:fld>
            <a:endParaRPr lang="en-US"/>
          </a:p>
        </p:txBody>
      </p:sp>
      <p:sp>
        <p:nvSpPr>
          <p:cNvPr id="8" name="Text Placeholder 7">
            <a:extLst>
              <a:ext uri="{FF2B5EF4-FFF2-40B4-BE49-F238E27FC236}">
                <a16:creationId xmlns:a16="http://schemas.microsoft.com/office/drawing/2014/main" id="{6C569931-95F0-A852-60B0-A66C9136B16D}"/>
              </a:ext>
            </a:extLst>
          </p:cNvPr>
          <p:cNvSpPr>
            <a:spLocks noGrp="1"/>
          </p:cNvSpPr>
          <p:nvPr>
            <p:ph type="body" sz="quarter" idx="12"/>
          </p:nvPr>
        </p:nvSpPr>
        <p:spPr/>
        <p:txBody>
          <a:bodyPr/>
          <a:lstStyle/>
          <a:p>
            <a:r>
              <a:rPr lang="en-NL"/>
              <a:t>MODEL ATTACKS</a:t>
            </a:r>
          </a:p>
        </p:txBody>
      </p:sp>
      <p:sp>
        <p:nvSpPr>
          <p:cNvPr id="3" name="Title 2">
            <a:extLst>
              <a:ext uri="{FF2B5EF4-FFF2-40B4-BE49-F238E27FC236}">
                <a16:creationId xmlns:a16="http://schemas.microsoft.com/office/drawing/2014/main" id="{665D3E32-FD41-A984-BE35-26EB2ADA34D3}"/>
              </a:ext>
            </a:extLst>
          </p:cNvPr>
          <p:cNvSpPr>
            <a:spLocks noGrp="1"/>
          </p:cNvSpPr>
          <p:nvPr>
            <p:ph type="title"/>
          </p:nvPr>
        </p:nvSpPr>
        <p:spPr/>
        <p:txBody>
          <a:bodyPr/>
          <a:lstStyle/>
          <a:p>
            <a:r>
              <a:rPr lang="en-NL"/>
              <a:t>Model attacks – how can AI be fooled?</a:t>
            </a:r>
          </a:p>
        </p:txBody>
      </p:sp>
      <p:sp>
        <p:nvSpPr>
          <p:cNvPr id="9" name="Content Placeholder 8">
            <a:extLst>
              <a:ext uri="{FF2B5EF4-FFF2-40B4-BE49-F238E27FC236}">
                <a16:creationId xmlns:a16="http://schemas.microsoft.com/office/drawing/2014/main" id="{11BC5825-4430-DADA-640D-C9BE85E23977}"/>
              </a:ext>
            </a:extLst>
          </p:cNvPr>
          <p:cNvSpPr>
            <a:spLocks noGrp="1"/>
          </p:cNvSpPr>
          <p:nvPr>
            <p:ph sz="quarter" idx="13"/>
          </p:nvPr>
        </p:nvSpPr>
        <p:spPr/>
        <p:txBody>
          <a:bodyPr/>
          <a:lstStyle/>
          <a:p>
            <a:endParaRPr lang="en-NL"/>
          </a:p>
        </p:txBody>
      </p:sp>
      <p:pic>
        <p:nvPicPr>
          <p:cNvPr id="6146" name="Picture 2" descr="drawing">
            <a:extLst>
              <a:ext uri="{FF2B5EF4-FFF2-40B4-BE49-F238E27FC236}">
                <a16:creationId xmlns:a16="http://schemas.microsoft.com/office/drawing/2014/main" id="{CC16045B-42D5-A972-C6D9-D9C2D2B4CCAF}"/>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439859" y="1100025"/>
            <a:ext cx="8399340" cy="479099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9B55DAC-56CD-DEDE-E56A-50E0F2DEF630}"/>
              </a:ext>
            </a:extLst>
          </p:cNvPr>
          <p:cNvSpPr txBox="1"/>
          <p:nvPr/>
        </p:nvSpPr>
        <p:spPr>
          <a:xfrm>
            <a:off x="4100553" y="6356711"/>
            <a:ext cx="6768348" cy="428835"/>
          </a:xfrm>
          <a:prstGeom prst="rect">
            <a:avLst/>
          </a:prstGeom>
          <a:noFill/>
        </p:spPr>
        <p:txBody>
          <a:bodyPr wrap="none" lIns="90000" rtlCol="0" anchor="t">
            <a:spAutoFit/>
          </a:bodyPr>
          <a:lstStyle/>
          <a:p>
            <a:pPr algn="l">
              <a:lnSpc>
                <a:spcPct val="113000"/>
              </a:lnSpc>
            </a:pPr>
            <a:r>
              <a:rPr lang="en-GB" sz="1000" b="0" i="0">
                <a:solidFill>
                  <a:schemeClr val="bg1">
                    <a:lumMod val="65000"/>
                  </a:schemeClr>
                </a:solidFill>
                <a:effectLst/>
                <a:latin typeface="Ubuntu" panose="020F0502020204030204" pitchFamily="34" charset="0"/>
              </a:rPr>
              <a:t>From Besse, Philippe &amp; Castets-Renard, Céline &amp; Garivier, Aurélien &amp; Loubes, Jean-Michel. (2018).</a:t>
            </a:r>
            <a:br>
              <a:rPr lang="en-GB" sz="1000" b="0" i="0">
                <a:solidFill>
                  <a:schemeClr val="bg1">
                    <a:lumMod val="65000"/>
                  </a:schemeClr>
                </a:solidFill>
                <a:effectLst/>
                <a:latin typeface="Ubuntu" panose="020F0502020204030204" pitchFamily="34" charset="0"/>
              </a:rPr>
            </a:br>
            <a:r>
              <a:rPr lang="en-GB" sz="1000" b="0" i="0">
                <a:solidFill>
                  <a:schemeClr val="bg1">
                    <a:lumMod val="65000"/>
                  </a:schemeClr>
                </a:solidFill>
                <a:effectLst/>
                <a:latin typeface="Ubuntu" panose="020F0502020204030204" pitchFamily="34" charset="0"/>
              </a:rPr>
              <a:t>Can Everyday AI be Ethical? Machine Learning Algorithm Fairness (english version). 10.13140/RG.2.2.22973.31207.</a:t>
            </a:r>
            <a:endParaRPr lang="en-NL" sz="1000" dirty="0" err="1">
              <a:solidFill>
                <a:schemeClr val="bg1">
                  <a:lumMod val="65000"/>
                </a:schemeClr>
              </a:solidFill>
            </a:endParaRPr>
          </a:p>
        </p:txBody>
      </p:sp>
      <p:pic>
        <p:nvPicPr>
          <p:cNvPr id="6148" name="Picture 4" descr="drawing">
            <a:extLst>
              <a:ext uri="{FF2B5EF4-FFF2-40B4-BE49-F238E27FC236}">
                <a16:creationId xmlns:a16="http://schemas.microsoft.com/office/drawing/2014/main" id="{818F6DB6-7B86-3A8D-B419-C83EF0812DCC}"/>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9092440" y="1100025"/>
            <a:ext cx="2403159" cy="24029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drawing">
            <a:extLst>
              <a:ext uri="{FF2B5EF4-FFF2-40B4-BE49-F238E27FC236}">
                <a16:creationId xmlns:a16="http://schemas.microsoft.com/office/drawing/2014/main" id="{DB128022-7F38-4248-2C8E-39D2F7656327}"/>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r="-6228" b="-2030"/>
          <a:stretch/>
        </p:blipFill>
        <p:spPr bwMode="auto">
          <a:xfrm>
            <a:off x="9092440" y="3565060"/>
            <a:ext cx="2598641" cy="2402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50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SIG 2020">
      <a:dk1>
        <a:srgbClr val="657484"/>
      </a:dk1>
      <a:lt1>
        <a:srgbClr val="FFFFFF"/>
      </a:lt1>
      <a:dk2>
        <a:srgbClr val="1F354B"/>
      </a:dk2>
      <a:lt2>
        <a:srgbClr val="EFF3F8"/>
      </a:lt2>
      <a:accent1>
        <a:srgbClr val="1F354B"/>
      </a:accent1>
      <a:accent2>
        <a:srgbClr val="DFC101"/>
      </a:accent2>
      <a:accent3>
        <a:srgbClr val="04ABC8"/>
      </a:accent3>
      <a:accent4>
        <a:srgbClr val="8269A4"/>
      </a:accent4>
      <a:accent5>
        <a:srgbClr val="C5CD58"/>
      </a:accent5>
      <a:accent6>
        <a:srgbClr val="D45200"/>
      </a:accent6>
      <a:hlink>
        <a:srgbClr val="08ACC8"/>
      </a:hlink>
      <a:folHlink>
        <a:srgbClr val="00ADC8"/>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lIns="108000" tIns="72000" rIns="108000" bIns="72000" rtlCol="0" anchor="ctr"/>
      <a:lstStyle>
        <a:defPPr algn="ctr">
          <a:defRPr sz="16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rgbClr val="B3BECD"/>
          </a:solidFill>
          <a:prstDash val="sysDot"/>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0000" rtlCol="0" anchor="t">
        <a:spAutoFit/>
      </a:bodyPr>
      <a:lstStyle>
        <a:defPPr algn="l">
          <a:lnSpc>
            <a:spcPct val="113000"/>
          </a:lnSpc>
          <a:defRPr sz="1600" dirty="0" err="1" smtClean="0">
            <a:solidFill>
              <a:schemeClr val="tx2"/>
            </a:solidFill>
          </a:defRPr>
        </a:defPPr>
      </a:lstStyle>
    </a:txDef>
  </a:objectDefaults>
  <a:extraClrSchemeLst/>
  <a:extLst>
    <a:ext uri="{05A4C25C-085E-4340-85A3-A5531E510DB2}">
      <thm15:themeFamily xmlns:thm15="http://schemas.microsoft.com/office/thememl/2012/main" name="Presentation6" id="{DDD6FEAE-8572-FF41-94AC-EC46A5FE3D23}" vid="{337AC1A1-890B-884F-8033-A9ECC02234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b55f8718-11ea-436f-9756-1e867d803eee">
      <Terms xmlns="http://schemas.microsoft.com/office/infopath/2007/PartnerControls"/>
    </lcf76f155ced4ddcb4097134ff3c332f>
    <TaxCatchAll xmlns="2b3ee970-daf4-461f-a336-e40e8d521f79"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627AB97FDC2E343AF0F0188661843FE" ma:contentTypeVersion="13" ma:contentTypeDescription="Create a new document." ma:contentTypeScope="" ma:versionID="1d707cbfe9582d595d12373d6a324f4d">
  <xsd:schema xmlns:xsd="http://www.w3.org/2001/XMLSchema" xmlns:xs="http://www.w3.org/2001/XMLSchema" xmlns:p="http://schemas.microsoft.com/office/2006/metadata/properties" xmlns:ns2="b55f8718-11ea-436f-9756-1e867d803eee" xmlns:ns3="2b3ee970-daf4-461f-a336-e40e8d521f79" targetNamespace="http://schemas.microsoft.com/office/2006/metadata/properties" ma:root="true" ma:fieldsID="b5a3cb2382842d8aba92d8194a96f94f" ns2:_="" ns3:_="">
    <xsd:import namespace="b55f8718-11ea-436f-9756-1e867d803eee"/>
    <xsd:import namespace="2b3ee970-daf4-461f-a336-e40e8d521f79"/>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Loca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55f8718-11ea-436f-9756-1e867d803eee"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40897a51-27a2-4a5e-b602-66a4649d25eb"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Location" ma:index="19" nillable="true" ma:displayName="Location" ma:indexed="true" ma:internalName="MediaServiceLocation"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b3ee970-daf4-461f-a336-e40e8d521f79"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48c959d4-9cf0-4e75-b2b7-382e404e88d6}" ma:internalName="TaxCatchAll" ma:showField="CatchAllData" ma:web="2b3ee970-daf4-461f-a336-e40e8d521f7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E702441-72D1-4B9D-BB80-6BFD82A2E5FB}">
  <ds:schemaRefs>
    <ds:schemaRef ds:uri="http://purl.org/dc/terms/"/>
    <ds:schemaRef ds:uri="http://purl.org/dc/dcmitype/"/>
    <ds:schemaRef ds:uri="http://schemas.microsoft.com/office/2006/documentManagement/types"/>
    <ds:schemaRef ds:uri="http://purl.org/dc/elements/1.1/"/>
    <ds:schemaRef ds:uri="http://schemas.openxmlformats.org/package/2006/metadata/core-properties"/>
    <ds:schemaRef ds:uri="http://schemas.microsoft.com/office/2006/metadata/properties"/>
    <ds:schemaRef ds:uri="2b3ee970-daf4-461f-a336-e40e8d521f79"/>
    <ds:schemaRef ds:uri="http://schemas.microsoft.com/office/infopath/2007/PartnerControls"/>
    <ds:schemaRef ds:uri="b55f8718-11ea-436f-9756-1e867d803eee"/>
    <ds:schemaRef ds:uri="http://www.w3.org/XML/1998/namespace"/>
  </ds:schemaRefs>
</ds:datastoreItem>
</file>

<file path=customXml/itemProps2.xml><?xml version="1.0" encoding="utf-8"?>
<ds:datastoreItem xmlns:ds="http://schemas.openxmlformats.org/officeDocument/2006/customXml" ds:itemID="{0C75ECFB-48A7-47C7-A9A4-AADEA0D285E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55f8718-11ea-436f-9756-1e867d803eee"/>
    <ds:schemaRef ds:uri="2b3ee970-daf4-461f-a336-e40e8d521f7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5A68990-3BD4-4114-8A9D-74B2EAA393B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22711</TotalTime>
  <Words>3077</Words>
  <Application>Microsoft Macintosh PowerPoint</Application>
  <PresentationFormat>Widescreen</PresentationFormat>
  <Paragraphs>664</Paragraphs>
  <Slides>37</Slides>
  <Notes>29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Arial</vt:lpstr>
      <vt:lpstr>Calibri</vt:lpstr>
      <vt:lpstr>Calibri Bold</vt:lpstr>
      <vt:lpstr>Calibri Regular</vt:lpstr>
      <vt:lpstr>Cambria</vt:lpstr>
      <vt:lpstr>Helvetica</vt:lpstr>
      <vt:lpstr>Söhne</vt:lpstr>
      <vt:lpstr>Ubuntu</vt:lpstr>
      <vt:lpstr>Wingdings</vt:lpstr>
      <vt:lpstr>Office Theme</vt:lpstr>
      <vt:lpstr>PowerPoint Presentation</vt:lpstr>
      <vt:lpstr>The effects and opportunities of AI are profound</vt:lpstr>
      <vt:lpstr>The effects and opportunities of AI are profound</vt:lpstr>
      <vt:lpstr>What is AI</vt:lpstr>
      <vt:lpstr>What is Generative AI   </vt:lpstr>
      <vt:lpstr>Developing AI systems – start by taking responsibility</vt:lpstr>
      <vt:lpstr>Step 3: Treat production AI for what it is: professional software</vt:lpstr>
      <vt:lpstr>ISO/IEC 5338 on AI system lifecycle: AI particularities for 12207 (software lifecycle)</vt:lpstr>
      <vt:lpstr>Model attacks – how can AI be fooled?</vt:lpstr>
      <vt:lpstr>Data poisoning</vt:lpstr>
      <vt:lpstr>Input manipulation (closed box)</vt:lpstr>
      <vt:lpstr>Input manipulation (open box)</vt:lpstr>
      <vt:lpstr>Model inversion</vt:lpstr>
      <vt:lpstr>Membership inference</vt:lpstr>
      <vt:lpstr>Model theft</vt:lpstr>
      <vt:lpstr>Threats framework</vt:lpstr>
      <vt:lpstr>Threats framework</vt:lpstr>
      <vt:lpstr>Threats framework</vt:lpstr>
      <vt:lpstr>Threats framework</vt:lpstr>
      <vt:lpstr>Threats framework</vt:lpstr>
      <vt:lpstr>AI security threats overview</vt:lpstr>
      <vt:lpstr>Follow the AI Exchange &amp; LLM top 10 - owaspai.org &amp; LLMtop10.com</vt:lpstr>
      <vt:lpstr>OWASP AI Exchange at owaspai.org</vt:lpstr>
      <vt:lpstr>AI Exchange feeding into ISO/IEC 27090 and the AI Act, through CEN/CENELEC JTC21/WG5</vt:lpstr>
      <vt:lpstr>Step 4: Protect AI with development-time controls</vt:lpstr>
      <vt:lpstr>Step 5: Protect AI with runtime controls</vt:lpstr>
      <vt:lpstr>Step 6: Limit impact</vt:lpstr>
      <vt:lpstr>How to  limit impact</vt:lpstr>
      <vt:lpstr>Third-party cloud-hosted pre-trained/finetuned GenAI: theat model with control groups</vt:lpstr>
      <vt:lpstr>Recap of steps when developing AI solutions: security for AI</vt:lpstr>
      <vt:lpstr>References</vt:lpstr>
      <vt:lpstr>AI threats in table form</vt:lpstr>
      <vt:lpstr>Risk identification, estimation and evaluation</vt:lpstr>
      <vt:lpstr>Risk identification, estimation and evaluation</vt:lpstr>
      <vt:lpstr>Risk identification, estimation and evaluation</vt:lpstr>
      <vt:lpstr>Risk identification, estimation and evaluation</vt:lpstr>
      <vt:lpstr>Risk identification, estimation and evaluation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Magiel Bruntink</dc:creator>
  <cp:lastModifiedBy>Rob van der Veer</cp:lastModifiedBy>
  <cp:revision>3</cp:revision>
  <cp:lastPrinted>2020-04-20T09:37:43Z</cp:lastPrinted>
  <dcterms:created xsi:type="dcterms:W3CDTF">2024-01-15T10:06:39Z</dcterms:created>
  <dcterms:modified xsi:type="dcterms:W3CDTF">2024-04-10T15:04:38Z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0x0101007627AB97FDC2E343AF0F0188661843FE</vt:lpwstr>
  </property>
  <property fmtid="{D5CDD505-2E9C-101B-9397-08002B2CF9AE}" pid="3" name="MediaServiceImageTags">
    <vt:lpwstr/>
  </property>
</Properties>
</file>